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0" r:id="rId1"/>
    <p:sldMasterId id="2147483711" r:id="rId2"/>
    <p:sldMasterId id="2147483731" r:id="rId3"/>
  </p:sldMasterIdLst>
  <p:notesMasterIdLst>
    <p:notesMasterId r:id="rId40"/>
  </p:notesMasterIdLst>
  <p:sldIdLst>
    <p:sldId id="444" r:id="rId4"/>
    <p:sldId id="408" r:id="rId5"/>
    <p:sldId id="407" r:id="rId6"/>
    <p:sldId id="463" r:id="rId7"/>
    <p:sldId id="446" r:id="rId8"/>
    <p:sldId id="454" r:id="rId9"/>
    <p:sldId id="469" r:id="rId10"/>
    <p:sldId id="425" r:id="rId11"/>
    <p:sldId id="415" r:id="rId12"/>
    <p:sldId id="348" r:id="rId13"/>
    <p:sldId id="473" r:id="rId14"/>
    <p:sldId id="349" r:id="rId15"/>
    <p:sldId id="455" r:id="rId16"/>
    <p:sldId id="466" r:id="rId17"/>
    <p:sldId id="426" r:id="rId18"/>
    <p:sldId id="354" r:id="rId19"/>
    <p:sldId id="456" r:id="rId20"/>
    <p:sldId id="269" r:id="rId21"/>
    <p:sldId id="270" r:id="rId22"/>
    <p:sldId id="433" r:id="rId23"/>
    <p:sldId id="470" r:id="rId24"/>
    <p:sldId id="282" r:id="rId25"/>
    <p:sldId id="283" r:id="rId26"/>
    <p:sldId id="284" r:id="rId27"/>
    <p:sldId id="286" r:id="rId28"/>
    <p:sldId id="434" r:id="rId29"/>
    <p:sldId id="258" r:id="rId30"/>
    <p:sldId id="257" r:id="rId31"/>
    <p:sldId id="409" r:id="rId32"/>
    <p:sldId id="410" r:id="rId33"/>
    <p:sldId id="413" r:id="rId34"/>
    <p:sldId id="412" r:id="rId35"/>
    <p:sldId id="472" r:id="rId36"/>
    <p:sldId id="471" r:id="rId37"/>
    <p:sldId id="377" r:id="rId38"/>
    <p:sldId id="357" r:id="rId39"/>
  </p:sldIdLst>
  <p:sldSz cx="9144000" cy="5143500" type="screen16x9"/>
  <p:notesSz cx="6858000" cy="9144000"/>
  <p:embeddedFontLst>
    <p:embeddedFont>
      <p:font typeface="Figtree" pitchFamily="2" charset="0"/>
      <p:regular r:id="rId41"/>
      <p:bold r:id="rId42"/>
      <p:italic r:id="rId43"/>
      <p:boldItalic r:id="rId44"/>
    </p:embeddedFont>
    <p:embeddedFont>
      <p:font typeface="Figtree ExtraBold" pitchFamily="2" charset="0"/>
      <p:bold r:id="rId45"/>
      <p:italic r:id="rId46"/>
      <p:boldItalic r:id="rId47"/>
    </p:embeddedFont>
    <p:embeddedFont>
      <p:font typeface="Figtree SemiBold" pitchFamily="2" charset="0"/>
      <p:regular r:id="rId48"/>
      <p:bold r:id="rId49"/>
      <p:italic r:id="rId50"/>
      <p:boldItalic r:id="rId51"/>
    </p:embeddedFont>
    <p:embeddedFont>
      <p:font typeface="Play" pitchFamily="2" charset="0"/>
      <p:regular r:id="rId52"/>
      <p:bold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E53D90ED-9346-E446-A64D-65C60CDBBC68}">
          <p14:sldIdLst>
            <p14:sldId id="444"/>
            <p14:sldId id="408"/>
            <p14:sldId id="407"/>
            <p14:sldId id="463"/>
            <p14:sldId id="446"/>
            <p14:sldId id="454"/>
            <p14:sldId id="469"/>
            <p14:sldId id="425"/>
            <p14:sldId id="415"/>
            <p14:sldId id="348"/>
            <p14:sldId id="473"/>
            <p14:sldId id="349"/>
            <p14:sldId id="455"/>
            <p14:sldId id="466"/>
            <p14:sldId id="426"/>
            <p14:sldId id="354"/>
            <p14:sldId id="456"/>
            <p14:sldId id="269"/>
            <p14:sldId id="270"/>
            <p14:sldId id="433"/>
            <p14:sldId id="470"/>
            <p14:sldId id="282"/>
            <p14:sldId id="283"/>
            <p14:sldId id="284"/>
            <p14:sldId id="286"/>
            <p14:sldId id="434"/>
            <p14:sldId id="258"/>
            <p14:sldId id="257"/>
            <p14:sldId id="409"/>
            <p14:sldId id="410"/>
            <p14:sldId id="413"/>
            <p14:sldId id="412"/>
            <p14:sldId id="472"/>
            <p14:sldId id="471"/>
            <p14:sldId id="377"/>
            <p14:sldId id="357"/>
          </p14:sldIdLst>
        </p14:section>
      </p14:sectionLst>
    </p:ex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552"/>
    <p:restoredTop sz="94574"/>
  </p:normalViewPr>
  <p:slideViewPr>
    <p:cSldViewPr snapToGrid="0">
      <p:cViewPr varScale="1">
        <p:scale>
          <a:sx n="160" d="100"/>
          <a:sy n="160" d="100"/>
        </p:scale>
        <p:origin x="192" y="13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font" Target="fonts/font11.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6.fntdata"/><Relationship Id="rId20" Type="http://schemas.openxmlformats.org/officeDocument/2006/relationships/slide" Target="slides/slide17.xml"/><Relationship Id="rId41" Type="http://schemas.openxmlformats.org/officeDocument/2006/relationships/font" Target="fonts/font1.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9.fntdata"/><Relationship Id="rId57"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4.fntdata"/><Relationship Id="rId5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3f272a8ccb1_2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3f272a8ccb1_2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5"/>
        <p:cNvGrpSpPr/>
        <p:nvPr/>
      </p:nvGrpSpPr>
      <p:grpSpPr>
        <a:xfrm>
          <a:off x="0" y="0"/>
          <a:ext cx="0" cy="0"/>
          <a:chOff x="0" y="0"/>
          <a:chExt cx="0" cy="0"/>
        </a:xfrm>
      </p:grpSpPr>
      <p:sp>
        <p:nvSpPr>
          <p:cNvPr id="1076" name="Google Shape;1076;g3f272a8ccb1_9_4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7" name="Google Shape;1077;g3f272a8ccb1_9_4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8" name="Google Shape;1078;g3f272a8ccb1_9_4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g3f272a8ccb1_9_42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6" name="Google Shape;1086;g3f272a8ccb1_9_4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g3f272a8ccb1_9_42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4" name="Google Shape;1094;g3f272a8ccb1_9_4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3f272a8ccb1_9_44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08" name="Google Shape;1108;g3f272a8ccb1_9_4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f272a8ccb1_7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3f272a8ccb1_7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f272a8ccb1_7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3f272a8ccb1_7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f272a8ccb1_7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3f272a8ccb1_7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f272a8ccb1_7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3f272a8ccb1_7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f272a8ccb1_7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3f272a8ccb1_7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3f272a8ccb1_7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3f272a8ccb1_7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4"/>
        <p:cNvGrpSpPr/>
        <p:nvPr/>
      </p:nvGrpSpPr>
      <p:grpSpPr>
        <a:xfrm>
          <a:off x="0" y="0"/>
          <a:ext cx="0" cy="0"/>
          <a:chOff x="0" y="0"/>
          <a:chExt cx="0" cy="0"/>
        </a:xfrm>
      </p:grpSpPr>
      <p:sp>
        <p:nvSpPr>
          <p:cNvPr id="1325" name="Google Shape;1325;g3f272a8ccb1_4_5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6" name="Google Shape;1326;g3f272a8ccb1_4_5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f272a8ccb1_2_5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6" name="Google Shape;596;g3f272a8ccb1_2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8"/>
        <p:cNvGrpSpPr/>
        <p:nvPr/>
      </p:nvGrpSpPr>
      <p:grpSpPr>
        <a:xfrm>
          <a:off x="0" y="0"/>
          <a:ext cx="0" cy="0"/>
          <a:chOff x="0" y="0"/>
          <a:chExt cx="0" cy="0"/>
        </a:xfrm>
      </p:grpSpPr>
      <p:sp>
        <p:nvSpPr>
          <p:cNvPr id="1229" name="Google Shape;1229;g3f272a8ccb1_4_4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0" name="Google Shape;1230;g3f272a8ccb1_4_4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0"/>
        <p:cNvGrpSpPr/>
        <p:nvPr/>
      </p:nvGrpSpPr>
      <p:grpSpPr>
        <a:xfrm>
          <a:off x="0" y="0"/>
          <a:ext cx="0" cy="0"/>
          <a:chOff x="0" y="0"/>
          <a:chExt cx="0" cy="0"/>
        </a:xfrm>
      </p:grpSpPr>
      <p:sp>
        <p:nvSpPr>
          <p:cNvPr id="1221" name="Google Shape;1221;g3f272a8ccb1_4_4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2" name="Google Shape;1222;g3f272a8ccb1_4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4"/>
        <p:cNvGrpSpPr/>
        <p:nvPr/>
      </p:nvGrpSpPr>
      <p:grpSpPr>
        <a:xfrm>
          <a:off x="0" y="0"/>
          <a:ext cx="0" cy="0"/>
          <a:chOff x="0" y="0"/>
          <a:chExt cx="0" cy="0"/>
        </a:xfrm>
      </p:grpSpPr>
      <p:sp>
        <p:nvSpPr>
          <p:cNvPr id="1235" name="Google Shape;1235;g3f272a8ccb1_4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6" name="Google Shape;1236;g3f272a8ccb1_4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1"/>
        <p:cNvGrpSpPr/>
        <p:nvPr/>
      </p:nvGrpSpPr>
      <p:grpSpPr>
        <a:xfrm>
          <a:off x="0" y="0"/>
          <a:ext cx="0" cy="0"/>
          <a:chOff x="0" y="0"/>
          <a:chExt cx="0" cy="0"/>
        </a:xfrm>
      </p:grpSpPr>
      <p:sp>
        <p:nvSpPr>
          <p:cNvPr id="1242" name="Google Shape;1242;g3f272a8ccb1_4_4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3" name="Google Shape;1243;g3f272a8ccb1_4_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8"/>
        <p:cNvGrpSpPr/>
        <p:nvPr/>
      </p:nvGrpSpPr>
      <p:grpSpPr>
        <a:xfrm>
          <a:off x="0" y="0"/>
          <a:ext cx="0" cy="0"/>
          <a:chOff x="0" y="0"/>
          <a:chExt cx="0" cy="0"/>
        </a:xfrm>
      </p:grpSpPr>
      <p:sp>
        <p:nvSpPr>
          <p:cNvPr id="1269" name="Google Shape;1269;g3f272a8ccb1_4_4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0" name="Google Shape;1270;g3f272a8ccb1_4_4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g3f272a8ccb1_4_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5" name="Google Shape;1305;g3f272a8ccb1_4_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p:cSld name="SECTION_HEADER_1_1">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311700" y="2150850"/>
            <a:ext cx="8520600" cy="841800"/>
          </a:xfrm>
          <a:prstGeom prst="rect">
            <a:avLst/>
          </a:prstGeom>
        </p:spPr>
        <p:txBody>
          <a:bodyPr spcFirstLastPara="1" wrap="square" lIns="0" tIns="0" rIns="0" bIns="0" anchor="ctr"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62" name="Google Shape;62;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_1_3">
    <p:spTree>
      <p:nvGrpSpPr>
        <p:cNvPr id="1" name="Shape 91"/>
        <p:cNvGrpSpPr/>
        <p:nvPr/>
      </p:nvGrpSpPr>
      <p:grpSpPr>
        <a:xfrm>
          <a:off x="0" y="0"/>
          <a:ext cx="0" cy="0"/>
          <a:chOff x="0" y="0"/>
          <a:chExt cx="0" cy="0"/>
        </a:xfrm>
      </p:grpSpPr>
      <p:sp>
        <p:nvSpPr>
          <p:cNvPr id="92" name="Google Shape;92;p23"/>
          <p:cNvSpPr txBox="1">
            <a:spLocks noGrp="1"/>
          </p:cNvSpPr>
          <p:nvPr>
            <p:ph type="title" hasCustomPrompt="1"/>
          </p:nvPr>
        </p:nvSpPr>
        <p:spPr>
          <a:xfrm>
            <a:off x="311700" y="1106125"/>
            <a:ext cx="8520600" cy="1963500"/>
          </a:xfrm>
          <a:prstGeom prst="rect">
            <a:avLst/>
          </a:prstGeom>
        </p:spPr>
        <p:txBody>
          <a:bodyPr spcFirstLastPara="1" wrap="square" lIns="0" tIns="0" rIns="0" bIns="0" anchor="b" anchorCtr="0">
            <a:norm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93" name="Google Shape;93;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ctr" anchorCtr="0">
            <a:noAutofit/>
          </a:bodyPr>
          <a:lstStyle>
            <a:lvl1pPr marL="457200" lvl="0" indent="-317500" algn="ctr">
              <a:spcBef>
                <a:spcPts val="0"/>
              </a:spcBef>
              <a:spcAft>
                <a:spcPts val="0"/>
              </a:spcAft>
              <a:buSzPts val="14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94" name="Google Shape;94;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Agenda">
  <p:cSld name="CUSTOM_7_1">
    <p:spTree>
      <p:nvGrpSpPr>
        <p:cNvPr id="1" name="Shape 97"/>
        <p:cNvGrpSpPr/>
        <p:nvPr/>
      </p:nvGrpSpPr>
      <p:grpSpPr>
        <a:xfrm>
          <a:off x="0" y="0"/>
          <a:ext cx="0" cy="0"/>
          <a:chOff x="0" y="0"/>
          <a:chExt cx="0" cy="0"/>
        </a:xfrm>
      </p:grpSpPr>
      <p:sp>
        <p:nvSpPr>
          <p:cNvPr id="98" name="Google Shape;98;p25"/>
          <p:cNvSpPr txBox="1">
            <a:spLocks noGrp="1"/>
          </p:cNvSpPr>
          <p:nvPr>
            <p:ph type="title"/>
          </p:nvPr>
        </p:nvSpPr>
        <p:spPr>
          <a:xfrm>
            <a:off x="677325" y="1832775"/>
            <a:ext cx="3217200" cy="1484100"/>
          </a:xfrm>
          <a:prstGeom prst="rect">
            <a:avLst/>
          </a:prstGeom>
        </p:spPr>
        <p:txBody>
          <a:bodyPr spcFirstLastPara="1" wrap="square" lIns="0" tIns="0" rIns="0" bIns="0" anchor="ctr" anchorCtr="0">
            <a:normAutofit/>
          </a:bodyPr>
          <a:lstStyle>
            <a:lvl1pPr lvl="0">
              <a:spcBef>
                <a:spcPts val="0"/>
              </a:spcBef>
              <a:spcAft>
                <a:spcPts val="0"/>
              </a:spcAft>
              <a:buSzPts val="4200"/>
              <a:buNone/>
              <a:defRPr sz="4200"/>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99" name="Google Shape;99;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100" name="Google Shape;100;p25"/>
          <p:cNvSpPr txBox="1">
            <a:spLocks noGrp="1"/>
          </p:cNvSpPr>
          <p:nvPr>
            <p:ph type="subTitle" idx="1"/>
          </p:nvPr>
        </p:nvSpPr>
        <p:spPr>
          <a:xfrm>
            <a:off x="4406650" y="393750"/>
            <a:ext cx="4409700" cy="54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01" name="Google Shape;101;p25"/>
          <p:cNvSpPr txBox="1">
            <a:spLocks noGrp="1"/>
          </p:cNvSpPr>
          <p:nvPr>
            <p:ph type="subTitle" idx="2"/>
          </p:nvPr>
        </p:nvSpPr>
        <p:spPr>
          <a:xfrm>
            <a:off x="4406650" y="1151705"/>
            <a:ext cx="4409700" cy="54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02" name="Google Shape;102;p25"/>
          <p:cNvSpPr txBox="1">
            <a:spLocks noGrp="1"/>
          </p:cNvSpPr>
          <p:nvPr>
            <p:ph type="subTitle" idx="3"/>
          </p:nvPr>
        </p:nvSpPr>
        <p:spPr>
          <a:xfrm>
            <a:off x="4406650" y="3425570"/>
            <a:ext cx="4409700" cy="54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03" name="Google Shape;103;p25"/>
          <p:cNvSpPr txBox="1">
            <a:spLocks noGrp="1"/>
          </p:cNvSpPr>
          <p:nvPr>
            <p:ph type="subTitle" idx="4"/>
          </p:nvPr>
        </p:nvSpPr>
        <p:spPr>
          <a:xfrm>
            <a:off x="4406650" y="1909660"/>
            <a:ext cx="4409700" cy="54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04" name="Google Shape;104;p25"/>
          <p:cNvSpPr txBox="1">
            <a:spLocks noGrp="1"/>
          </p:cNvSpPr>
          <p:nvPr>
            <p:ph type="subTitle" idx="5"/>
          </p:nvPr>
        </p:nvSpPr>
        <p:spPr>
          <a:xfrm>
            <a:off x="4406650" y="4183525"/>
            <a:ext cx="4409700" cy="54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05" name="Google Shape;105;p25"/>
          <p:cNvSpPr txBox="1">
            <a:spLocks noGrp="1"/>
          </p:cNvSpPr>
          <p:nvPr>
            <p:ph type="subTitle" idx="6"/>
          </p:nvPr>
        </p:nvSpPr>
        <p:spPr>
          <a:xfrm>
            <a:off x="4406650" y="2667615"/>
            <a:ext cx="4409700" cy="54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body and image">
  <p:cSld name="CUSTOM_8_1">
    <p:spTree>
      <p:nvGrpSpPr>
        <p:cNvPr id="1" name="Shape 106"/>
        <p:cNvGrpSpPr/>
        <p:nvPr/>
      </p:nvGrpSpPr>
      <p:grpSpPr>
        <a:xfrm>
          <a:off x="0" y="0"/>
          <a:ext cx="0" cy="0"/>
          <a:chOff x="0" y="0"/>
          <a:chExt cx="0" cy="0"/>
        </a:xfrm>
      </p:grpSpPr>
      <p:sp>
        <p:nvSpPr>
          <p:cNvPr id="107" name="Google Shape;107;p26"/>
          <p:cNvSpPr txBox="1">
            <a:spLocks noGrp="1"/>
          </p:cNvSpPr>
          <p:nvPr>
            <p:ph type="title"/>
          </p:nvPr>
        </p:nvSpPr>
        <p:spPr>
          <a:xfrm>
            <a:off x="311700" y="445025"/>
            <a:ext cx="8520600" cy="572700"/>
          </a:xfrm>
          <a:prstGeom prst="rect">
            <a:avLst/>
          </a:prstGeom>
        </p:spPr>
        <p:txBody>
          <a:bodyPr spcFirstLastPara="1" wrap="square" lIns="0" tIns="0" rIns="0" bIns="0" anchor="b" anchorCtr="0">
            <a:norm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08" name="Google Shape;108;p26"/>
          <p:cNvSpPr txBox="1">
            <a:spLocks noGrp="1"/>
          </p:cNvSpPr>
          <p:nvPr>
            <p:ph type="body" idx="1"/>
          </p:nvPr>
        </p:nvSpPr>
        <p:spPr>
          <a:xfrm>
            <a:off x="311700" y="1152475"/>
            <a:ext cx="4473900" cy="34164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Char char="●"/>
              <a:defRPr/>
            </a:lvl1pPr>
            <a:lvl2pPr marL="914400" lvl="1" indent="-323850">
              <a:spcBef>
                <a:spcPts val="0"/>
              </a:spcBef>
              <a:spcAft>
                <a:spcPts val="0"/>
              </a:spcAft>
              <a:buSzPts val="1500"/>
              <a:buChar char="○"/>
              <a:defRPr/>
            </a:lvl2pPr>
            <a:lvl3pPr marL="1371600" lvl="2" indent="-323850">
              <a:spcBef>
                <a:spcPts val="0"/>
              </a:spcBef>
              <a:spcAft>
                <a:spcPts val="0"/>
              </a:spcAft>
              <a:buSzPts val="1500"/>
              <a:buChar char="■"/>
              <a:defRPr/>
            </a:lvl3pPr>
            <a:lvl4pPr marL="1828800" lvl="3" indent="-323850">
              <a:spcBef>
                <a:spcPts val="0"/>
              </a:spcBef>
              <a:spcAft>
                <a:spcPts val="0"/>
              </a:spcAft>
              <a:buSzPts val="1500"/>
              <a:buChar char="●"/>
              <a:defRPr/>
            </a:lvl4pPr>
            <a:lvl5pPr marL="2286000" lvl="4" indent="-323850">
              <a:spcBef>
                <a:spcPts val="0"/>
              </a:spcBef>
              <a:spcAft>
                <a:spcPts val="0"/>
              </a:spcAft>
              <a:buSzPts val="1500"/>
              <a:buChar char="○"/>
              <a:defRPr/>
            </a:lvl5pPr>
            <a:lvl6pPr marL="2743200" lvl="5" indent="-323850">
              <a:spcBef>
                <a:spcPts val="0"/>
              </a:spcBef>
              <a:spcAft>
                <a:spcPts val="0"/>
              </a:spcAft>
              <a:buSzPts val="1500"/>
              <a:buChar char="■"/>
              <a:defRPr/>
            </a:lvl6pPr>
            <a:lvl7pPr marL="3200400" lvl="6" indent="-323850">
              <a:spcBef>
                <a:spcPts val="0"/>
              </a:spcBef>
              <a:spcAft>
                <a:spcPts val="0"/>
              </a:spcAft>
              <a:buSzPts val="1500"/>
              <a:buChar char="●"/>
              <a:defRPr/>
            </a:lvl7pPr>
            <a:lvl8pPr marL="3657600" lvl="7" indent="-323850">
              <a:spcBef>
                <a:spcPts val="0"/>
              </a:spcBef>
              <a:spcAft>
                <a:spcPts val="0"/>
              </a:spcAft>
              <a:buSzPts val="1500"/>
              <a:buChar char="○"/>
              <a:defRPr/>
            </a:lvl8pPr>
            <a:lvl9pPr marL="4114800" lvl="8" indent="-323850">
              <a:spcBef>
                <a:spcPts val="0"/>
              </a:spcBef>
              <a:spcAft>
                <a:spcPts val="0"/>
              </a:spcAft>
              <a:buSzPts val="1500"/>
              <a:buChar char="■"/>
              <a:defRPr/>
            </a:lvl9pPr>
          </a:lstStyle>
          <a:p>
            <a:endParaRPr/>
          </a:p>
        </p:txBody>
      </p:sp>
      <p:sp>
        <p:nvSpPr>
          <p:cNvPr id="109" name="Google Shape;109;p26"/>
          <p:cNvSpPr>
            <a:spLocks noGrp="1"/>
          </p:cNvSpPr>
          <p:nvPr>
            <p:ph type="pic" idx="2"/>
          </p:nvPr>
        </p:nvSpPr>
        <p:spPr>
          <a:xfrm>
            <a:off x="4992024" y="1152775"/>
            <a:ext cx="3840300" cy="3416400"/>
          </a:xfrm>
          <a:prstGeom prst="rect">
            <a:avLst/>
          </a:prstGeom>
          <a:noFill/>
          <a:ln>
            <a:noFill/>
          </a:ln>
        </p:spPr>
      </p:sp>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big ideas">
  <p:cSld name="CUSTOM_1">
    <p:spTree>
      <p:nvGrpSpPr>
        <p:cNvPr id="1" name="Shape 111"/>
        <p:cNvGrpSpPr/>
        <p:nvPr/>
      </p:nvGrpSpPr>
      <p:grpSpPr>
        <a:xfrm>
          <a:off x="0" y="0"/>
          <a:ext cx="0" cy="0"/>
          <a:chOff x="0" y="0"/>
          <a:chExt cx="0" cy="0"/>
        </a:xfrm>
      </p:grpSpPr>
      <p:sp>
        <p:nvSpPr>
          <p:cNvPr id="112" name="Google Shape;112;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113" name="Google Shape;113;p27"/>
          <p:cNvSpPr txBox="1">
            <a:spLocks noGrp="1"/>
          </p:cNvSpPr>
          <p:nvPr>
            <p:ph type="title"/>
          </p:nvPr>
        </p:nvSpPr>
        <p:spPr>
          <a:xfrm>
            <a:off x="483175" y="450025"/>
            <a:ext cx="8184600" cy="758100"/>
          </a:xfrm>
          <a:prstGeom prst="rect">
            <a:avLst/>
          </a:prstGeom>
        </p:spPr>
        <p:txBody>
          <a:bodyPr spcFirstLastPara="1" wrap="square" lIns="0" tIns="0" rIns="0" bIns="0" anchor="ctr"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14" name="Google Shape;114;p27"/>
          <p:cNvSpPr txBox="1">
            <a:spLocks noGrp="1"/>
          </p:cNvSpPr>
          <p:nvPr>
            <p:ph type="body" idx="1"/>
          </p:nvPr>
        </p:nvSpPr>
        <p:spPr>
          <a:xfrm>
            <a:off x="483150" y="2237788"/>
            <a:ext cx="3619800" cy="23736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Char char="●"/>
              <a:defRPr/>
            </a:lvl1pPr>
            <a:lvl2pPr marL="914400" lvl="1" indent="-323850">
              <a:spcBef>
                <a:spcPts val="0"/>
              </a:spcBef>
              <a:spcAft>
                <a:spcPts val="0"/>
              </a:spcAft>
              <a:buSzPts val="1500"/>
              <a:buChar char="○"/>
              <a:defRPr/>
            </a:lvl2pPr>
            <a:lvl3pPr marL="1371600" lvl="2" indent="-323850">
              <a:spcBef>
                <a:spcPts val="0"/>
              </a:spcBef>
              <a:spcAft>
                <a:spcPts val="0"/>
              </a:spcAft>
              <a:buSzPts val="1500"/>
              <a:buChar char="■"/>
              <a:defRPr/>
            </a:lvl3pPr>
            <a:lvl4pPr marL="1828800" lvl="3" indent="-323850">
              <a:spcBef>
                <a:spcPts val="0"/>
              </a:spcBef>
              <a:spcAft>
                <a:spcPts val="0"/>
              </a:spcAft>
              <a:buSzPts val="1500"/>
              <a:buChar char="●"/>
              <a:defRPr/>
            </a:lvl4pPr>
            <a:lvl5pPr marL="2286000" lvl="4" indent="-323850">
              <a:spcBef>
                <a:spcPts val="0"/>
              </a:spcBef>
              <a:spcAft>
                <a:spcPts val="0"/>
              </a:spcAft>
              <a:buSzPts val="1500"/>
              <a:buChar char="○"/>
              <a:defRPr/>
            </a:lvl5pPr>
            <a:lvl6pPr marL="2743200" lvl="5" indent="-323850">
              <a:spcBef>
                <a:spcPts val="0"/>
              </a:spcBef>
              <a:spcAft>
                <a:spcPts val="0"/>
              </a:spcAft>
              <a:buSzPts val="1500"/>
              <a:buChar char="■"/>
              <a:defRPr/>
            </a:lvl6pPr>
            <a:lvl7pPr marL="3200400" lvl="6" indent="-323850">
              <a:spcBef>
                <a:spcPts val="0"/>
              </a:spcBef>
              <a:spcAft>
                <a:spcPts val="0"/>
              </a:spcAft>
              <a:buSzPts val="1500"/>
              <a:buChar char="●"/>
              <a:defRPr/>
            </a:lvl7pPr>
            <a:lvl8pPr marL="3657600" lvl="7" indent="-323850">
              <a:spcBef>
                <a:spcPts val="0"/>
              </a:spcBef>
              <a:spcAft>
                <a:spcPts val="0"/>
              </a:spcAft>
              <a:buSzPts val="1500"/>
              <a:buChar char="○"/>
              <a:defRPr/>
            </a:lvl8pPr>
            <a:lvl9pPr marL="4114800" lvl="8" indent="-323850">
              <a:spcBef>
                <a:spcPts val="0"/>
              </a:spcBef>
              <a:spcAft>
                <a:spcPts val="0"/>
              </a:spcAft>
              <a:buSzPts val="1500"/>
              <a:buChar char="■"/>
              <a:defRPr/>
            </a:lvl9pPr>
          </a:lstStyle>
          <a:p>
            <a:endParaRPr/>
          </a:p>
        </p:txBody>
      </p:sp>
      <p:sp>
        <p:nvSpPr>
          <p:cNvPr id="115" name="Google Shape;115;p27"/>
          <p:cNvSpPr txBox="1">
            <a:spLocks noGrp="1"/>
          </p:cNvSpPr>
          <p:nvPr>
            <p:ph type="body" idx="2"/>
          </p:nvPr>
        </p:nvSpPr>
        <p:spPr>
          <a:xfrm>
            <a:off x="5048000" y="2237788"/>
            <a:ext cx="3619800" cy="23736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16" name="Google Shape;116;p27"/>
          <p:cNvSpPr txBox="1">
            <a:spLocks noGrp="1"/>
          </p:cNvSpPr>
          <p:nvPr>
            <p:ph type="subTitle" idx="3"/>
          </p:nvPr>
        </p:nvSpPr>
        <p:spPr>
          <a:xfrm>
            <a:off x="483150" y="1336161"/>
            <a:ext cx="3619800" cy="54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17" name="Google Shape;117;p27"/>
          <p:cNvSpPr txBox="1">
            <a:spLocks noGrp="1"/>
          </p:cNvSpPr>
          <p:nvPr>
            <p:ph type="subTitle" idx="4"/>
          </p:nvPr>
        </p:nvSpPr>
        <p:spPr>
          <a:xfrm>
            <a:off x="5048000" y="1336161"/>
            <a:ext cx="3619800" cy="54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hree big ideas">
  <p:cSld name="CUSTOM_2_2">
    <p:spTree>
      <p:nvGrpSpPr>
        <p:cNvPr id="1" name="Shape 118"/>
        <p:cNvGrpSpPr/>
        <p:nvPr/>
      </p:nvGrpSpPr>
      <p:grpSpPr>
        <a:xfrm>
          <a:off x="0" y="0"/>
          <a:ext cx="0" cy="0"/>
          <a:chOff x="0" y="0"/>
          <a:chExt cx="0" cy="0"/>
        </a:xfrm>
      </p:grpSpPr>
      <p:sp>
        <p:nvSpPr>
          <p:cNvPr id="119" name="Google Shape;119;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120" name="Google Shape;120;p28"/>
          <p:cNvSpPr txBox="1">
            <a:spLocks noGrp="1"/>
          </p:cNvSpPr>
          <p:nvPr>
            <p:ph type="body" idx="1"/>
          </p:nvPr>
        </p:nvSpPr>
        <p:spPr>
          <a:xfrm>
            <a:off x="483175" y="2417500"/>
            <a:ext cx="2455500" cy="23736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Char char="●"/>
              <a:defRPr/>
            </a:lvl1pPr>
            <a:lvl2pPr marL="914400" lvl="1" indent="-323850">
              <a:spcBef>
                <a:spcPts val="0"/>
              </a:spcBef>
              <a:spcAft>
                <a:spcPts val="0"/>
              </a:spcAft>
              <a:buSzPts val="1500"/>
              <a:buChar char="○"/>
              <a:defRPr/>
            </a:lvl2pPr>
            <a:lvl3pPr marL="1371600" lvl="2" indent="-323850">
              <a:spcBef>
                <a:spcPts val="0"/>
              </a:spcBef>
              <a:spcAft>
                <a:spcPts val="0"/>
              </a:spcAft>
              <a:buSzPts val="1500"/>
              <a:buChar char="■"/>
              <a:defRPr/>
            </a:lvl3pPr>
            <a:lvl4pPr marL="1828800" lvl="3" indent="-323850">
              <a:spcBef>
                <a:spcPts val="0"/>
              </a:spcBef>
              <a:spcAft>
                <a:spcPts val="0"/>
              </a:spcAft>
              <a:buSzPts val="1500"/>
              <a:buChar char="●"/>
              <a:defRPr/>
            </a:lvl4pPr>
            <a:lvl5pPr marL="2286000" lvl="4" indent="-323850">
              <a:spcBef>
                <a:spcPts val="0"/>
              </a:spcBef>
              <a:spcAft>
                <a:spcPts val="0"/>
              </a:spcAft>
              <a:buSzPts val="1500"/>
              <a:buChar char="○"/>
              <a:defRPr/>
            </a:lvl5pPr>
            <a:lvl6pPr marL="2743200" lvl="5" indent="-323850">
              <a:spcBef>
                <a:spcPts val="0"/>
              </a:spcBef>
              <a:spcAft>
                <a:spcPts val="0"/>
              </a:spcAft>
              <a:buSzPts val="1500"/>
              <a:buChar char="■"/>
              <a:defRPr/>
            </a:lvl6pPr>
            <a:lvl7pPr marL="3200400" lvl="6" indent="-323850">
              <a:spcBef>
                <a:spcPts val="0"/>
              </a:spcBef>
              <a:spcAft>
                <a:spcPts val="0"/>
              </a:spcAft>
              <a:buSzPts val="1500"/>
              <a:buChar char="●"/>
              <a:defRPr/>
            </a:lvl7pPr>
            <a:lvl8pPr marL="3657600" lvl="7" indent="-323850">
              <a:spcBef>
                <a:spcPts val="0"/>
              </a:spcBef>
              <a:spcAft>
                <a:spcPts val="0"/>
              </a:spcAft>
              <a:buSzPts val="1500"/>
              <a:buChar char="○"/>
              <a:defRPr/>
            </a:lvl8pPr>
            <a:lvl9pPr marL="4114800" lvl="8" indent="-323850">
              <a:spcBef>
                <a:spcPts val="0"/>
              </a:spcBef>
              <a:spcAft>
                <a:spcPts val="0"/>
              </a:spcAft>
              <a:buSzPts val="1500"/>
              <a:buChar char="■"/>
              <a:defRPr/>
            </a:lvl9pPr>
          </a:lstStyle>
          <a:p>
            <a:endParaRPr/>
          </a:p>
        </p:txBody>
      </p:sp>
      <p:sp>
        <p:nvSpPr>
          <p:cNvPr id="121" name="Google Shape;121;p28"/>
          <p:cNvSpPr txBox="1">
            <a:spLocks noGrp="1"/>
          </p:cNvSpPr>
          <p:nvPr>
            <p:ph type="body" idx="2"/>
          </p:nvPr>
        </p:nvSpPr>
        <p:spPr>
          <a:xfrm>
            <a:off x="3347725" y="2417500"/>
            <a:ext cx="2455500" cy="23736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22" name="Google Shape;122;p28"/>
          <p:cNvSpPr txBox="1">
            <a:spLocks noGrp="1"/>
          </p:cNvSpPr>
          <p:nvPr>
            <p:ph type="body" idx="3"/>
          </p:nvPr>
        </p:nvSpPr>
        <p:spPr>
          <a:xfrm>
            <a:off x="6212275" y="2417500"/>
            <a:ext cx="2455500" cy="23736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23" name="Google Shape;123;p28"/>
          <p:cNvSpPr txBox="1">
            <a:spLocks noGrp="1"/>
          </p:cNvSpPr>
          <p:nvPr>
            <p:ph type="title"/>
          </p:nvPr>
        </p:nvSpPr>
        <p:spPr>
          <a:xfrm>
            <a:off x="483175" y="450025"/>
            <a:ext cx="8184600" cy="758100"/>
          </a:xfrm>
          <a:prstGeom prst="rect">
            <a:avLst/>
          </a:prstGeom>
        </p:spPr>
        <p:txBody>
          <a:bodyPr spcFirstLastPara="1" wrap="square" lIns="0" tIns="0" rIns="0" bIns="0" anchor="ctr"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24" name="Google Shape;124;p28"/>
          <p:cNvSpPr txBox="1">
            <a:spLocks noGrp="1"/>
          </p:cNvSpPr>
          <p:nvPr>
            <p:ph type="subTitle" idx="4"/>
          </p:nvPr>
        </p:nvSpPr>
        <p:spPr>
          <a:xfrm>
            <a:off x="483175" y="1336150"/>
            <a:ext cx="2455500" cy="778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25" name="Google Shape;125;p28"/>
          <p:cNvSpPr txBox="1">
            <a:spLocks noGrp="1"/>
          </p:cNvSpPr>
          <p:nvPr>
            <p:ph type="subTitle" idx="5"/>
          </p:nvPr>
        </p:nvSpPr>
        <p:spPr>
          <a:xfrm>
            <a:off x="3347725" y="1336150"/>
            <a:ext cx="2455500" cy="778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26" name="Google Shape;126;p28"/>
          <p:cNvSpPr txBox="1">
            <a:spLocks noGrp="1"/>
          </p:cNvSpPr>
          <p:nvPr>
            <p:ph type="subTitle" idx="6"/>
          </p:nvPr>
        </p:nvSpPr>
        <p:spPr>
          <a:xfrm>
            <a:off x="6212275" y="1336150"/>
            <a:ext cx="2455500" cy="778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Four big ideas">
  <p:cSld name="CUSTOM_3_1">
    <p:spTree>
      <p:nvGrpSpPr>
        <p:cNvPr id="1" name="Shape 127"/>
        <p:cNvGrpSpPr/>
        <p:nvPr/>
      </p:nvGrpSpPr>
      <p:grpSpPr>
        <a:xfrm>
          <a:off x="0" y="0"/>
          <a:ext cx="0" cy="0"/>
          <a:chOff x="0" y="0"/>
          <a:chExt cx="0" cy="0"/>
        </a:xfrm>
      </p:grpSpPr>
      <p:sp>
        <p:nvSpPr>
          <p:cNvPr id="128" name="Google Shape;128;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129" name="Google Shape;129;p29"/>
          <p:cNvSpPr txBox="1">
            <a:spLocks noGrp="1"/>
          </p:cNvSpPr>
          <p:nvPr>
            <p:ph type="body" idx="1"/>
          </p:nvPr>
        </p:nvSpPr>
        <p:spPr>
          <a:xfrm>
            <a:off x="366725" y="1759093"/>
            <a:ext cx="3838500" cy="11385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23850">
              <a:spcBef>
                <a:spcPts val="0"/>
              </a:spcBef>
              <a:spcAft>
                <a:spcPts val="0"/>
              </a:spcAft>
              <a:buSzPts val="1500"/>
              <a:buChar char="○"/>
              <a:defRPr/>
            </a:lvl2pPr>
            <a:lvl3pPr marL="1371600" lvl="2" indent="-323850">
              <a:spcBef>
                <a:spcPts val="0"/>
              </a:spcBef>
              <a:spcAft>
                <a:spcPts val="0"/>
              </a:spcAft>
              <a:buSzPts val="1500"/>
              <a:buChar char="■"/>
              <a:defRPr/>
            </a:lvl3pPr>
            <a:lvl4pPr marL="1828800" lvl="3" indent="-323850">
              <a:spcBef>
                <a:spcPts val="0"/>
              </a:spcBef>
              <a:spcAft>
                <a:spcPts val="0"/>
              </a:spcAft>
              <a:buSzPts val="1500"/>
              <a:buChar char="●"/>
              <a:defRPr/>
            </a:lvl4pPr>
            <a:lvl5pPr marL="2286000" lvl="4" indent="-323850">
              <a:spcBef>
                <a:spcPts val="0"/>
              </a:spcBef>
              <a:spcAft>
                <a:spcPts val="0"/>
              </a:spcAft>
              <a:buSzPts val="1500"/>
              <a:buChar char="○"/>
              <a:defRPr/>
            </a:lvl5pPr>
            <a:lvl6pPr marL="2743200" lvl="5" indent="-323850">
              <a:spcBef>
                <a:spcPts val="0"/>
              </a:spcBef>
              <a:spcAft>
                <a:spcPts val="0"/>
              </a:spcAft>
              <a:buSzPts val="1500"/>
              <a:buChar char="■"/>
              <a:defRPr/>
            </a:lvl6pPr>
            <a:lvl7pPr marL="3200400" lvl="6" indent="-323850">
              <a:spcBef>
                <a:spcPts val="0"/>
              </a:spcBef>
              <a:spcAft>
                <a:spcPts val="0"/>
              </a:spcAft>
              <a:buSzPts val="1500"/>
              <a:buChar char="●"/>
              <a:defRPr/>
            </a:lvl7pPr>
            <a:lvl8pPr marL="3657600" lvl="7" indent="-323850">
              <a:spcBef>
                <a:spcPts val="0"/>
              </a:spcBef>
              <a:spcAft>
                <a:spcPts val="0"/>
              </a:spcAft>
              <a:buSzPts val="1500"/>
              <a:buChar char="○"/>
              <a:defRPr/>
            </a:lvl8pPr>
            <a:lvl9pPr marL="4114800" lvl="8" indent="-323850">
              <a:spcBef>
                <a:spcPts val="0"/>
              </a:spcBef>
              <a:spcAft>
                <a:spcPts val="0"/>
              </a:spcAft>
              <a:buSzPts val="1500"/>
              <a:buChar char="■"/>
              <a:defRPr/>
            </a:lvl9pPr>
          </a:lstStyle>
          <a:p>
            <a:endParaRPr/>
          </a:p>
        </p:txBody>
      </p:sp>
      <p:sp>
        <p:nvSpPr>
          <p:cNvPr id="130" name="Google Shape;130;p29"/>
          <p:cNvSpPr txBox="1">
            <a:spLocks noGrp="1"/>
          </p:cNvSpPr>
          <p:nvPr>
            <p:ph type="body" idx="2"/>
          </p:nvPr>
        </p:nvSpPr>
        <p:spPr>
          <a:xfrm>
            <a:off x="4938725" y="1759093"/>
            <a:ext cx="3838500" cy="11385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31" name="Google Shape;131;p29"/>
          <p:cNvSpPr txBox="1">
            <a:spLocks noGrp="1"/>
          </p:cNvSpPr>
          <p:nvPr>
            <p:ph type="body" idx="3"/>
          </p:nvPr>
        </p:nvSpPr>
        <p:spPr>
          <a:xfrm>
            <a:off x="366750" y="3648575"/>
            <a:ext cx="3838500" cy="11385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32" name="Google Shape;132;p29"/>
          <p:cNvSpPr txBox="1">
            <a:spLocks noGrp="1"/>
          </p:cNvSpPr>
          <p:nvPr>
            <p:ph type="body" idx="4"/>
          </p:nvPr>
        </p:nvSpPr>
        <p:spPr>
          <a:xfrm>
            <a:off x="4938750" y="3648575"/>
            <a:ext cx="3838500" cy="11385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33" name="Google Shape;133;p29"/>
          <p:cNvSpPr txBox="1">
            <a:spLocks noGrp="1"/>
          </p:cNvSpPr>
          <p:nvPr>
            <p:ph type="title"/>
          </p:nvPr>
        </p:nvSpPr>
        <p:spPr>
          <a:xfrm>
            <a:off x="366750" y="450025"/>
            <a:ext cx="8184600" cy="758100"/>
          </a:xfrm>
          <a:prstGeom prst="rect">
            <a:avLst/>
          </a:prstGeom>
        </p:spPr>
        <p:txBody>
          <a:bodyPr spcFirstLastPara="1" wrap="square" lIns="0" tIns="0" rIns="0" bIns="0" anchor="ctr"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34" name="Google Shape;134;p29"/>
          <p:cNvSpPr txBox="1">
            <a:spLocks noGrp="1"/>
          </p:cNvSpPr>
          <p:nvPr>
            <p:ph type="subTitle" idx="5"/>
          </p:nvPr>
        </p:nvSpPr>
        <p:spPr>
          <a:xfrm>
            <a:off x="366763" y="1277907"/>
            <a:ext cx="3838500" cy="481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35" name="Google Shape;135;p29"/>
          <p:cNvSpPr txBox="1">
            <a:spLocks noGrp="1"/>
          </p:cNvSpPr>
          <p:nvPr>
            <p:ph type="subTitle" idx="6"/>
          </p:nvPr>
        </p:nvSpPr>
        <p:spPr>
          <a:xfrm>
            <a:off x="4938738" y="1277907"/>
            <a:ext cx="3838500" cy="481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36" name="Google Shape;136;p29"/>
          <p:cNvSpPr txBox="1">
            <a:spLocks noGrp="1"/>
          </p:cNvSpPr>
          <p:nvPr>
            <p:ph type="subTitle" idx="7"/>
          </p:nvPr>
        </p:nvSpPr>
        <p:spPr>
          <a:xfrm>
            <a:off x="4938761" y="3167363"/>
            <a:ext cx="3838500" cy="481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37" name="Google Shape;137;p29"/>
          <p:cNvSpPr txBox="1">
            <a:spLocks noGrp="1"/>
          </p:cNvSpPr>
          <p:nvPr>
            <p:ph type="subTitle" idx="8"/>
          </p:nvPr>
        </p:nvSpPr>
        <p:spPr>
          <a:xfrm>
            <a:off x="366750" y="3167363"/>
            <a:ext cx="3838500" cy="481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image">
  <p:cSld name="TITLE_ONLY_1_1">
    <p:spTree>
      <p:nvGrpSpPr>
        <p:cNvPr id="1" name="Shape 138"/>
        <p:cNvGrpSpPr/>
        <p:nvPr/>
      </p:nvGrpSpPr>
      <p:grpSpPr>
        <a:xfrm>
          <a:off x="0" y="0"/>
          <a:ext cx="0" cy="0"/>
          <a:chOff x="0" y="0"/>
          <a:chExt cx="0" cy="0"/>
        </a:xfrm>
      </p:grpSpPr>
      <p:sp>
        <p:nvSpPr>
          <p:cNvPr id="139" name="Google Shape;139;p30"/>
          <p:cNvSpPr txBox="1">
            <a:spLocks noGrp="1"/>
          </p:cNvSpPr>
          <p:nvPr>
            <p:ph type="title"/>
          </p:nvPr>
        </p:nvSpPr>
        <p:spPr>
          <a:xfrm>
            <a:off x="311700" y="445025"/>
            <a:ext cx="8520600" cy="572700"/>
          </a:xfrm>
          <a:prstGeom prst="rect">
            <a:avLst/>
          </a:prstGeom>
        </p:spPr>
        <p:txBody>
          <a:bodyPr spcFirstLastPara="1" wrap="square" lIns="0" tIns="0" rIns="0" bIns="0" anchor="b" anchorCtr="0">
            <a:norm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40" name="Google Shape;140;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141" name="Google Shape;141;p30"/>
          <p:cNvSpPr>
            <a:spLocks noGrp="1"/>
          </p:cNvSpPr>
          <p:nvPr>
            <p:ph type="pic" idx="2"/>
          </p:nvPr>
        </p:nvSpPr>
        <p:spPr>
          <a:xfrm>
            <a:off x="311700" y="1170425"/>
            <a:ext cx="8520600" cy="34929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storyboards">
  <p:cSld name="CUSTOM_4_1">
    <p:spTree>
      <p:nvGrpSpPr>
        <p:cNvPr id="1" name="Shape 142"/>
        <p:cNvGrpSpPr/>
        <p:nvPr/>
      </p:nvGrpSpPr>
      <p:grpSpPr>
        <a:xfrm>
          <a:off x="0" y="0"/>
          <a:ext cx="0" cy="0"/>
          <a:chOff x="0" y="0"/>
          <a:chExt cx="0" cy="0"/>
        </a:xfrm>
      </p:grpSpPr>
      <p:sp>
        <p:nvSpPr>
          <p:cNvPr id="143" name="Google Shape;143;p31"/>
          <p:cNvSpPr txBox="1">
            <a:spLocks noGrp="1"/>
          </p:cNvSpPr>
          <p:nvPr>
            <p:ph type="body" idx="1"/>
          </p:nvPr>
        </p:nvSpPr>
        <p:spPr>
          <a:xfrm>
            <a:off x="311700" y="4080225"/>
            <a:ext cx="4027500" cy="9261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44" name="Google Shape;144;p31"/>
          <p:cNvSpPr>
            <a:spLocks noGrp="1"/>
          </p:cNvSpPr>
          <p:nvPr>
            <p:ph type="pic" idx="2"/>
          </p:nvPr>
        </p:nvSpPr>
        <p:spPr>
          <a:xfrm>
            <a:off x="4804825" y="1133300"/>
            <a:ext cx="4027500" cy="2392800"/>
          </a:xfrm>
          <a:prstGeom prst="rect">
            <a:avLst/>
          </a:prstGeom>
          <a:noFill/>
          <a:ln>
            <a:noFill/>
          </a:ln>
        </p:spPr>
      </p:sp>
      <p:sp>
        <p:nvSpPr>
          <p:cNvPr id="145" name="Google Shape;145;p31"/>
          <p:cNvSpPr>
            <a:spLocks noGrp="1"/>
          </p:cNvSpPr>
          <p:nvPr>
            <p:ph type="pic" idx="3"/>
          </p:nvPr>
        </p:nvSpPr>
        <p:spPr>
          <a:xfrm>
            <a:off x="311725" y="1133300"/>
            <a:ext cx="4027500" cy="2392800"/>
          </a:xfrm>
          <a:prstGeom prst="rect">
            <a:avLst/>
          </a:prstGeom>
          <a:noFill/>
          <a:ln>
            <a:noFill/>
          </a:ln>
        </p:spPr>
      </p:sp>
      <p:sp>
        <p:nvSpPr>
          <p:cNvPr id="146" name="Google Shape;146;p31"/>
          <p:cNvSpPr txBox="1">
            <a:spLocks noGrp="1"/>
          </p:cNvSpPr>
          <p:nvPr>
            <p:ph type="body" idx="4"/>
          </p:nvPr>
        </p:nvSpPr>
        <p:spPr>
          <a:xfrm>
            <a:off x="4804825" y="4080225"/>
            <a:ext cx="4027500" cy="926100"/>
          </a:xfrm>
          <a:prstGeom prst="rect">
            <a:avLst/>
          </a:prstGeom>
          <a:noFill/>
          <a:ln>
            <a:noFill/>
          </a:ln>
        </p:spPr>
        <p:txBody>
          <a:bodyPr spcFirstLastPara="1" wrap="square" lIns="91425" tIns="91425" rIns="91425" bIns="91425" anchor="ctr"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47" name="Google Shape;147;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148" name="Google Shape;148;p31"/>
          <p:cNvSpPr txBox="1">
            <a:spLocks noGrp="1"/>
          </p:cNvSpPr>
          <p:nvPr>
            <p:ph type="title"/>
          </p:nvPr>
        </p:nvSpPr>
        <p:spPr>
          <a:xfrm>
            <a:off x="311700" y="445025"/>
            <a:ext cx="8520600" cy="572700"/>
          </a:xfrm>
          <a:prstGeom prst="rect">
            <a:avLst/>
          </a:prstGeom>
        </p:spPr>
        <p:txBody>
          <a:bodyPr spcFirstLastPara="1" wrap="square" lIns="0" tIns="0" rIns="0" bIns="0" anchor="b" anchorCtr="0">
            <a:norm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49" name="Google Shape;149;p31"/>
          <p:cNvSpPr txBox="1">
            <a:spLocks noGrp="1"/>
          </p:cNvSpPr>
          <p:nvPr>
            <p:ph type="subTitle" idx="5"/>
          </p:nvPr>
        </p:nvSpPr>
        <p:spPr>
          <a:xfrm>
            <a:off x="311725" y="3582900"/>
            <a:ext cx="4027500" cy="481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50" name="Google Shape;150;p31"/>
          <p:cNvSpPr txBox="1">
            <a:spLocks noGrp="1"/>
          </p:cNvSpPr>
          <p:nvPr>
            <p:ph type="subTitle" idx="6"/>
          </p:nvPr>
        </p:nvSpPr>
        <p:spPr>
          <a:xfrm>
            <a:off x="4804825" y="3582900"/>
            <a:ext cx="4027500" cy="481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ree storyboards">
  <p:cSld name="CUSTOM_4_1_1">
    <p:spTree>
      <p:nvGrpSpPr>
        <p:cNvPr id="1" name="Shape 151"/>
        <p:cNvGrpSpPr/>
        <p:nvPr/>
      </p:nvGrpSpPr>
      <p:grpSpPr>
        <a:xfrm>
          <a:off x="0" y="0"/>
          <a:ext cx="0" cy="0"/>
          <a:chOff x="0" y="0"/>
          <a:chExt cx="0" cy="0"/>
        </a:xfrm>
      </p:grpSpPr>
      <p:sp>
        <p:nvSpPr>
          <p:cNvPr id="152" name="Google Shape;152;p32"/>
          <p:cNvSpPr txBox="1">
            <a:spLocks noGrp="1"/>
          </p:cNvSpPr>
          <p:nvPr>
            <p:ph type="body" idx="1"/>
          </p:nvPr>
        </p:nvSpPr>
        <p:spPr>
          <a:xfrm>
            <a:off x="311700" y="3911700"/>
            <a:ext cx="2627100" cy="1018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53" name="Google Shape;153;p32"/>
          <p:cNvSpPr>
            <a:spLocks noGrp="1"/>
          </p:cNvSpPr>
          <p:nvPr>
            <p:ph type="pic" idx="2"/>
          </p:nvPr>
        </p:nvSpPr>
        <p:spPr>
          <a:xfrm>
            <a:off x="6205225" y="1128325"/>
            <a:ext cx="2627100" cy="2273100"/>
          </a:xfrm>
          <a:prstGeom prst="rect">
            <a:avLst/>
          </a:prstGeom>
          <a:noFill/>
          <a:ln>
            <a:noFill/>
          </a:ln>
        </p:spPr>
      </p:sp>
      <p:sp>
        <p:nvSpPr>
          <p:cNvPr id="154" name="Google Shape;154;p32"/>
          <p:cNvSpPr>
            <a:spLocks noGrp="1"/>
          </p:cNvSpPr>
          <p:nvPr>
            <p:ph type="pic" idx="3"/>
          </p:nvPr>
        </p:nvSpPr>
        <p:spPr>
          <a:xfrm>
            <a:off x="311725" y="1128325"/>
            <a:ext cx="2627100" cy="2273100"/>
          </a:xfrm>
          <a:prstGeom prst="rect">
            <a:avLst/>
          </a:prstGeom>
          <a:noFill/>
          <a:ln>
            <a:noFill/>
          </a:ln>
        </p:spPr>
      </p:sp>
      <p:sp>
        <p:nvSpPr>
          <p:cNvPr id="155" name="Google Shape;155;p32"/>
          <p:cNvSpPr txBox="1">
            <a:spLocks noGrp="1"/>
          </p:cNvSpPr>
          <p:nvPr>
            <p:ph type="body" idx="4"/>
          </p:nvPr>
        </p:nvSpPr>
        <p:spPr>
          <a:xfrm>
            <a:off x="6205225" y="3911700"/>
            <a:ext cx="2627100" cy="1018500"/>
          </a:xfrm>
          <a:prstGeom prst="rect">
            <a:avLst/>
          </a:prstGeom>
          <a:noFill/>
          <a:ln>
            <a:noFill/>
          </a:ln>
        </p:spPr>
        <p:txBody>
          <a:bodyPr spcFirstLastPara="1" wrap="square" lIns="91425" tIns="91425" rIns="91425" bIns="91425" anchor="ctr"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56" name="Google Shape;156;p32"/>
          <p:cNvSpPr>
            <a:spLocks noGrp="1"/>
          </p:cNvSpPr>
          <p:nvPr>
            <p:ph type="pic" idx="5"/>
          </p:nvPr>
        </p:nvSpPr>
        <p:spPr>
          <a:xfrm>
            <a:off x="3255250" y="1128325"/>
            <a:ext cx="2627100" cy="2273100"/>
          </a:xfrm>
          <a:prstGeom prst="rect">
            <a:avLst/>
          </a:prstGeom>
          <a:noFill/>
          <a:ln>
            <a:noFill/>
          </a:ln>
        </p:spPr>
      </p:sp>
      <p:sp>
        <p:nvSpPr>
          <p:cNvPr id="157" name="Google Shape;157;p32"/>
          <p:cNvSpPr txBox="1">
            <a:spLocks noGrp="1"/>
          </p:cNvSpPr>
          <p:nvPr>
            <p:ph type="body" idx="6"/>
          </p:nvPr>
        </p:nvSpPr>
        <p:spPr>
          <a:xfrm>
            <a:off x="3255250" y="3911700"/>
            <a:ext cx="2627100" cy="1018500"/>
          </a:xfrm>
          <a:prstGeom prst="rect">
            <a:avLst/>
          </a:prstGeom>
          <a:noFill/>
          <a:ln>
            <a:noFill/>
          </a:ln>
        </p:spPr>
        <p:txBody>
          <a:bodyPr spcFirstLastPara="1" wrap="square" lIns="91425" tIns="91425" rIns="91425" bIns="91425" anchor="ctr"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58" name="Google Shape;158;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159" name="Google Shape;159;p32"/>
          <p:cNvSpPr txBox="1">
            <a:spLocks noGrp="1"/>
          </p:cNvSpPr>
          <p:nvPr>
            <p:ph type="title"/>
          </p:nvPr>
        </p:nvSpPr>
        <p:spPr>
          <a:xfrm>
            <a:off x="311700" y="445025"/>
            <a:ext cx="8520600" cy="572700"/>
          </a:xfrm>
          <a:prstGeom prst="rect">
            <a:avLst/>
          </a:prstGeom>
        </p:spPr>
        <p:txBody>
          <a:bodyPr spcFirstLastPara="1" wrap="square" lIns="0" tIns="0" rIns="0" bIns="0" anchor="b" anchorCtr="0">
            <a:norm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60" name="Google Shape;160;p32"/>
          <p:cNvSpPr txBox="1">
            <a:spLocks noGrp="1"/>
          </p:cNvSpPr>
          <p:nvPr>
            <p:ph type="subTitle" idx="7"/>
          </p:nvPr>
        </p:nvSpPr>
        <p:spPr>
          <a:xfrm>
            <a:off x="311725" y="3430500"/>
            <a:ext cx="2627100" cy="481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61" name="Google Shape;161;p32"/>
          <p:cNvSpPr txBox="1">
            <a:spLocks noGrp="1"/>
          </p:cNvSpPr>
          <p:nvPr>
            <p:ph type="subTitle" idx="8"/>
          </p:nvPr>
        </p:nvSpPr>
        <p:spPr>
          <a:xfrm>
            <a:off x="6205225" y="3430500"/>
            <a:ext cx="2627100" cy="481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62" name="Google Shape;162;p32"/>
          <p:cNvSpPr txBox="1">
            <a:spLocks noGrp="1"/>
          </p:cNvSpPr>
          <p:nvPr>
            <p:ph type="subTitle" idx="9"/>
          </p:nvPr>
        </p:nvSpPr>
        <p:spPr>
          <a:xfrm>
            <a:off x="3255250" y="3430500"/>
            <a:ext cx="2627100" cy="481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only">
  <p:cSld name="CUSTOM_5_1">
    <p:spTree>
      <p:nvGrpSpPr>
        <p:cNvPr id="1" name="Shape 163"/>
        <p:cNvGrpSpPr/>
        <p:nvPr/>
      </p:nvGrpSpPr>
      <p:grpSpPr>
        <a:xfrm>
          <a:off x="0" y="0"/>
          <a:ext cx="0" cy="0"/>
          <a:chOff x="0" y="0"/>
          <a:chExt cx="0" cy="0"/>
        </a:xfrm>
      </p:grpSpPr>
      <p:sp>
        <p:nvSpPr>
          <p:cNvPr id="164" name="Google Shape;164;p33"/>
          <p:cNvSpPr>
            <a:spLocks noGrp="1"/>
          </p:cNvSpPr>
          <p:nvPr>
            <p:ph type="pic" idx="2"/>
          </p:nvPr>
        </p:nvSpPr>
        <p:spPr>
          <a:xfrm>
            <a:off x="311700" y="445025"/>
            <a:ext cx="8520600" cy="4218300"/>
          </a:xfrm>
          <a:prstGeom prst="rect">
            <a:avLst/>
          </a:prstGeom>
          <a:noFill/>
          <a:ln>
            <a:noFill/>
          </a:ln>
        </p:spPr>
      </p:sp>
      <p:sp>
        <p:nvSpPr>
          <p:cNvPr id="165" name="Google Shape;165;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p:cSld name="TITLE_AND_BODY_1">
    <p:spTree>
      <p:nvGrpSpPr>
        <p:cNvPr id="1" name="Shape 63"/>
        <p:cNvGrpSpPr/>
        <p:nvPr/>
      </p:nvGrpSpPr>
      <p:grpSpPr>
        <a:xfrm>
          <a:off x="0" y="0"/>
          <a:ext cx="0" cy="0"/>
          <a:chOff x="0" y="0"/>
          <a:chExt cx="0" cy="0"/>
        </a:xfrm>
      </p:grpSpPr>
      <p:sp>
        <p:nvSpPr>
          <p:cNvPr id="64" name="Google Shape;64;p16"/>
          <p:cNvSpPr txBox="1">
            <a:spLocks noGrp="1"/>
          </p:cNvSpPr>
          <p:nvPr>
            <p:ph type="title"/>
          </p:nvPr>
        </p:nvSpPr>
        <p:spPr>
          <a:xfrm>
            <a:off x="311700" y="445025"/>
            <a:ext cx="8520600" cy="572700"/>
          </a:xfrm>
          <a:prstGeom prst="rect">
            <a:avLst/>
          </a:prstGeom>
        </p:spPr>
        <p:txBody>
          <a:bodyPr spcFirstLastPara="1" wrap="square" lIns="0" tIns="0" rIns="0" bIns="0" anchor="b" anchorCtr="0">
            <a:norm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65" name="Google Shape;65;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6" name="Google Shape;66;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mage grid">
  <p:cSld name="CUSTOM_6_1">
    <p:spTree>
      <p:nvGrpSpPr>
        <p:cNvPr id="1" name="Shape 166"/>
        <p:cNvGrpSpPr/>
        <p:nvPr/>
      </p:nvGrpSpPr>
      <p:grpSpPr>
        <a:xfrm>
          <a:off x="0" y="0"/>
          <a:ext cx="0" cy="0"/>
          <a:chOff x="0" y="0"/>
          <a:chExt cx="0" cy="0"/>
        </a:xfrm>
      </p:grpSpPr>
      <p:sp>
        <p:nvSpPr>
          <p:cNvPr id="167" name="Google Shape;167;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168" name="Google Shape;168;p34"/>
          <p:cNvSpPr>
            <a:spLocks noGrp="1"/>
          </p:cNvSpPr>
          <p:nvPr>
            <p:ph type="pic" idx="2"/>
          </p:nvPr>
        </p:nvSpPr>
        <p:spPr>
          <a:xfrm>
            <a:off x="3389600" y="118913"/>
            <a:ext cx="1643700" cy="1535100"/>
          </a:xfrm>
          <a:prstGeom prst="rect">
            <a:avLst/>
          </a:prstGeom>
          <a:noFill/>
          <a:ln>
            <a:noFill/>
          </a:ln>
        </p:spPr>
      </p:sp>
      <p:sp>
        <p:nvSpPr>
          <p:cNvPr id="169" name="Google Shape;169;p34"/>
          <p:cNvSpPr>
            <a:spLocks noGrp="1"/>
          </p:cNvSpPr>
          <p:nvPr>
            <p:ph type="pic" idx="3"/>
          </p:nvPr>
        </p:nvSpPr>
        <p:spPr>
          <a:xfrm>
            <a:off x="5195935" y="118913"/>
            <a:ext cx="1643700" cy="1535100"/>
          </a:xfrm>
          <a:prstGeom prst="rect">
            <a:avLst/>
          </a:prstGeom>
          <a:noFill/>
          <a:ln>
            <a:noFill/>
          </a:ln>
        </p:spPr>
      </p:sp>
      <p:sp>
        <p:nvSpPr>
          <p:cNvPr id="170" name="Google Shape;170;p34"/>
          <p:cNvSpPr>
            <a:spLocks noGrp="1"/>
          </p:cNvSpPr>
          <p:nvPr>
            <p:ph type="pic" idx="4"/>
          </p:nvPr>
        </p:nvSpPr>
        <p:spPr>
          <a:xfrm>
            <a:off x="7002270" y="118913"/>
            <a:ext cx="1643700" cy="1535100"/>
          </a:xfrm>
          <a:prstGeom prst="rect">
            <a:avLst/>
          </a:prstGeom>
          <a:noFill/>
          <a:ln>
            <a:noFill/>
          </a:ln>
        </p:spPr>
      </p:sp>
      <p:sp>
        <p:nvSpPr>
          <p:cNvPr id="171" name="Google Shape;171;p34"/>
          <p:cNvSpPr>
            <a:spLocks noGrp="1"/>
          </p:cNvSpPr>
          <p:nvPr>
            <p:ph type="pic" idx="5"/>
          </p:nvPr>
        </p:nvSpPr>
        <p:spPr>
          <a:xfrm>
            <a:off x="3389588" y="1804212"/>
            <a:ext cx="1643700" cy="1535100"/>
          </a:xfrm>
          <a:prstGeom prst="rect">
            <a:avLst/>
          </a:prstGeom>
          <a:noFill/>
          <a:ln>
            <a:noFill/>
          </a:ln>
        </p:spPr>
      </p:sp>
      <p:sp>
        <p:nvSpPr>
          <p:cNvPr id="172" name="Google Shape;172;p34"/>
          <p:cNvSpPr>
            <a:spLocks noGrp="1"/>
          </p:cNvSpPr>
          <p:nvPr>
            <p:ph type="pic" idx="6"/>
          </p:nvPr>
        </p:nvSpPr>
        <p:spPr>
          <a:xfrm>
            <a:off x="5195922" y="1804212"/>
            <a:ext cx="1643700" cy="1535100"/>
          </a:xfrm>
          <a:prstGeom prst="rect">
            <a:avLst/>
          </a:prstGeom>
          <a:noFill/>
          <a:ln>
            <a:noFill/>
          </a:ln>
        </p:spPr>
      </p:sp>
      <p:sp>
        <p:nvSpPr>
          <p:cNvPr id="173" name="Google Shape;173;p34"/>
          <p:cNvSpPr>
            <a:spLocks noGrp="1"/>
          </p:cNvSpPr>
          <p:nvPr>
            <p:ph type="pic" idx="7"/>
          </p:nvPr>
        </p:nvSpPr>
        <p:spPr>
          <a:xfrm>
            <a:off x="7002257" y="1804212"/>
            <a:ext cx="1643700" cy="1535100"/>
          </a:xfrm>
          <a:prstGeom prst="rect">
            <a:avLst/>
          </a:prstGeom>
          <a:noFill/>
          <a:ln>
            <a:noFill/>
          </a:ln>
        </p:spPr>
      </p:sp>
      <p:sp>
        <p:nvSpPr>
          <p:cNvPr id="174" name="Google Shape;174;p34"/>
          <p:cNvSpPr txBox="1">
            <a:spLocks noGrp="1"/>
          </p:cNvSpPr>
          <p:nvPr>
            <p:ph type="title"/>
          </p:nvPr>
        </p:nvSpPr>
        <p:spPr>
          <a:xfrm>
            <a:off x="351550" y="445025"/>
            <a:ext cx="2596800" cy="1706400"/>
          </a:xfrm>
          <a:prstGeom prst="rect">
            <a:avLst/>
          </a:prstGeom>
        </p:spPr>
        <p:txBody>
          <a:bodyPr spcFirstLastPara="1" wrap="square" lIns="0" tIns="0" rIns="0" bIns="0" anchor="b" anchorCtr="0">
            <a:sp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75" name="Google Shape;175;p34"/>
          <p:cNvSpPr>
            <a:spLocks noGrp="1"/>
          </p:cNvSpPr>
          <p:nvPr>
            <p:ph type="pic" idx="8"/>
          </p:nvPr>
        </p:nvSpPr>
        <p:spPr>
          <a:xfrm>
            <a:off x="3389588" y="3489487"/>
            <a:ext cx="1643700" cy="1535100"/>
          </a:xfrm>
          <a:prstGeom prst="rect">
            <a:avLst/>
          </a:prstGeom>
          <a:noFill/>
          <a:ln>
            <a:noFill/>
          </a:ln>
        </p:spPr>
      </p:sp>
      <p:sp>
        <p:nvSpPr>
          <p:cNvPr id="176" name="Google Shape;176;p34"/>
          <p:cNvSpPr>
            <a:spLocks noGrp="1"/>
          </p:cNvSpPr>
          <p:nvPr>
            <p:ph type="pic" idx="9"/>
          </p:nvPr>
        </p:nvSpPr>
        <p:spPr>
          <a:xfrm>
            <a:off x="5195922" y="3489487"/>
            <a:ext cx="1643700" cy="1535100"/>
          </a:xfrm>
          <a:prstGeom prst="rect">
            <a:avLst/>
          </a:prstGeom>
          <a:noFill/>
          <a:ln>
            <a:noFill/>
          </a:ln>
        </p:spPr>
      </p:sp>
      <p:sp>
        <p:nvSpPr>
          <p:cNvPr id="177" name="Google Shape;177;p34"/>
          <p:cNvSpPr>
            <a:spLocks noGrp="1"/>
          </p:cNvSpPr>
          <p:nvPr>
            <p:ph type="pic" idx="13"/>
          </p:nvPr>
        </p:nvSpPr>
        <p:spPr>
          <a:xfrm>
            <a:off x="7002257" y="3489487"/>
            <a:ext cx="1643700" cy="1535100"/>
          </a:xfrm>
          <a:prstGeom prst="rect">
            <a:avLst/>
          </a:prstGeom>
          <a:noFill/>
          <a:ln>
            <a:noFill/>
          </a:ln>
        </p:spPr>
      </p:sp>
    </p:spTree>
  </p:cSld>
  <p:clrMapOvr>
    <a:masterClrMapping/>
  </p:clrMapOvr>
  <p:extLst>
    <p:ext uri="{DCECCB84-F9BA-43D5-87BE-67443E8EF086}">
      <p15:sldGuideLst xmlns:p15="http://schemas.microsoft.com/office/powerpoint/2012/main">
        <p15:guide id="1" pos="5564">
          <p15:clr>
            <a:srgbClr val="E46962"/>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2"/>
        </a:solidFill>
        <a:effectLst/>
      </p:bgPr>
    </p:bg>
    <p:spTree>
      <p:nvGrpSpPr>
        <p:cNvPr id="1" name="Shape 178"/>
        <p:cNvGrpSpPr/>
        <p:nvPr/>
      </p:nvGrpSpPr>
      <p:grpSpPr>
        <a:xfrm>
          <a:off x="0" y="0"/>
          <a:ext cx="0" cy="0"/>
          <a:chOff x="0" y="0"/>
          <a:chExt cx="0" cy="0"/>
        </a:xfrm>
      </p:grpSpPr>
      <p:sp>
        <p:nvSpPr>
          <p:cNvPr id="183" name="Google Shape;183;p35"/>
          <p:cNvSpPr txBox="1">
            <a:spLocks noGrp="1"/>
          </p:cNvSpPr>
          <p:nvPr>
            <p:ph type="ctrTitle"/>
          </p:nvPr>
        </p:nvSpPr>
        <p:spPr>
          <a:xfrm>
            <a:off x="429300" y="1681700"/>
            <a:ext cx="8285400" cy="1362300"/>
          </a:xfrm>
          <a:prstGeom prst="rect">
            <a:avLst/>
          </a:prstGeom>
        </p:spPr>
        <p:txBody>
          <a:bodyPr spcFirstLastPara="1" wrap="square" lIns="91425" tIns="91425" rIns="91425" bIns="91425" anchor="b" anchorCtr="0">
            <a:noAutofit/>
          </a:bodyPr>
          <a:lstStyle>
            <a:lvl1pPr lvl="0">
              <a:spcBef>
                <a:spcPts val="0"/>
              </a:spcBef>
              <a:spcAft>
                <a:spcPts val="0"/>
              </a:spcAft>
              <a:buSzPts val="4500"/>
              <a:buFont typeface="Figtree ExtraBold"/>
              <a:buNone/>
              <a:defRPr sz="4500" b="0">
                <a:latin typeface="Figtree ExtraBold"/>
                <a:ea typeface="Figtree ExtraBold"/>
                <a:cs typeface="Figtree ExtraBold"/>
                <a:sym typeface="Figtree ExtraBold"/>
              </a:defRPr>
            </a:lvl1pPr>
            <a:lvl2pPr lvl="1">
              <a:spcBef>
                <a:spcPts val="0"/>
              </a:spcBef>
              <a:spcAft>
                <a:spcPts val="0"/>
              </a:spcAft>
              <a:buSzPts val="4500"/>
              <a:buFont typeface="Figtree ExtraBold"/>
              <a:buNone/>
              <a:defRPr sz="4500" b="0">
                <a:latin typeface="Figtree ExtraBold"/>
                <a:ea typeface="Figtree ExtraBold"/>
                <a:cs typeface="Figtree ExtraBold"/>
                <a:sym typeface="Figtree ExtraBold"/>
              </a:defRPr>
            </a:lvl2pPr>
            <a:lvl3pPr lvl="2">
              <a:spcBef>
                <a:spcPts val="0"/>
              </a:spcBef>
              <a:spcAft>
                <a:spcPts val="0"/>
              </a:spcAft>
              <a:buSzPts val="4500"/>
              <a:buFont typeface="Figtree ExtraBold"/>
              <a:buNone/>
              <a:defRPr sz="4500" b="0">
                <a:latin typeface="Figtree ExtraBold"/>
                <a:ea typeface="Figtree ExtraBold"/>
                <a:cs typeface="Figtree ExtraBold"/>
                <a:sym typeface="Figtree ExtraBold"/>
              </a:defRPr>
            </a:lvl3pPr>
            <a:lvl4pPr lvl="3">
              <a:spcBef>
                <a:spcPts val="0"/>
              </a:spcBef>
              <a:spcAft>
                <a:spcPts val="0"/>
              </a:spcAft>
              <a:buSzPts val="4500"/>
              <a:buFont typeface="Figtree ExtraBold"/>
              <a:buNone/>
              <a:defRPr sz="4500" b="0">
                <a:latin typeface="Figtree ExtraBold"/>
                <a:ea typeface="Figtree ExtraBold"/>
                <a:cs typeface="Figtree ExtraBold"/>
                <a:sym typeface="Figtree ExtraBold"/>
              </a:defRPr>
            </a:lvl4pPr>
            <a:lvl5pPr lvl="4">
              <a:spcBef>
                <a:spcPts val="0"/>
              </a:spcBef>
              <a:spcAft>
                <a:spcPts val="0"/>
              </a:spcAft>
              <a:buSzPts val="4500"/>
              <a:buFont typeface="Figtree ExtraBold"/>
              <a:buNone/>
              <a:defRPr sz="4500" b="0">
                <a:latin typeface="Figtree ExtraBold"/>
                <a:ea typeface="Figtree ExtraBold"/>
                <a:cs typeface="Figtree ExtraBold"/>
                <a:sym typeface="Figtree ExtraBold"/>
              </a:defRPr>
            </a:lvl5pPr>
            <a:lvl6pPr lvl="5">
              <a:spcBef>
                <a:spcPts val="0"/>
              </a:spcBef>
              <a:spcAft>
                <a:spcPts val="0"/>
              </a:spcAft>
              <a:buSzPts val="4500"/>
              <a:buFont typeface="Figtree ExtraBold"/>
              <a:buNone/>
              <a:defRPr sz="4500" b="0">
                <a:latin typeface="Figtree ExtraBold"/>
                <a:ea typeface="Figtree ExtraBold"/>
                <a:cs typeface="Figtree ExtraBold"/>
                <a:sym typeface="Figtree ExtraBold"/>
              </a:defRPr>
            </a:lvl6pPr>
            <a:lvl7pPr lvl="6">
              <a:spcBef>
                <a:spcPts val="0"/>
              </a:spcBef>
              <a:spcAft>
                <a:spcPts val="0"/>
              </a:spcAft>
              <a:buSzPts val="4500"/>
              <a:buFont typeface="Figtree ExtraBold"/>
              <a:buNone/>
              <a:defRPr sz="4500" b="0">
                <a:latin typeface="Figtree ExtraBold"/>
                <a:ea typeface="Figtree ExtraBold"/>
                <a:cs typeface="Figtree ExtraBold"/>
                <a:sym typeface="Figtree ExtraBold"/>
              </a:defRPr>
            </a:lvl7pPr>
            <a:lvl8pPr lvl="7">
              <a:spcBef>
                <a:spcPts val="0"/>
              </a:spcBef>
              <a:spcAft>
                <a:spcPts val="0"/>
              </a:spcAft>
              <a:buSzPts val="4500"/>
              <a:buFont typeface="Figtree ExtraBold"/>
              <a:buNone/>
              <a:defRPr sz="4500" b="0">
                <a:latin typeface="Figtree ExtraBold"/>
                <a:ea typeface="Figtree ExtraBold"/>
                <a:cs typeface="Figtree ExtraBold"/>
                <a:sym typeface="Figtree ExtraBold"/>
              </a:defRPr>
            </a:lvl8pPr>
            <a:lvl9pPr lvl="8">
              <a:spcBef>
                <a:spcPts val="0"/>
              </a:spcBef>
              <a:spcAft>
                <a:spcPts val="0"/>
              </a:spcAft>
              <a:buSzPts val="4500"/>
              <a:buFont typeface="Figtree ExtraBold"/>
              <a:buNone/>
              <a:defRPr sz="4500" b="0">
                <a:latin typeface="Figtree ExtraBold"/>
                <a:ea typeface="Figtree ExtraBold"/>
                <a:cs typeface="Figtree ExtraBold"/>
                <a:sym typeface="Figtree ExtraBold"/>
              </a:defRPr>
            </a:lvl9pPr>
          </a:lstStyle>
          <a:p>
            <a:endParaRPr/>
          </a:p>
        </p:txBody>
      </p:sp>
      <p:sp>
        <p:nvSpPr>
          <p:cNvPr id="184" name="Google Shape;184;p35"/>
          <p:cNvSpPr txBox="1">
            <a:spLocks noGrp="1"/>
          </p:cNvSpPr>
          <p:nvPr>
            <p:ph type="subTitle" idx="1"/>
          </p:nvPr>
        </p:nvSpPr>
        <p:spPr>
          <a:xfrm>
            <a:off x="429300" y="3116325"/>
            <a:ext cx="8285400" cy="6498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1pPr>
            <a:lvl2pPr lvl="1"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2pPr>
            <a:lvl3pPr lvl="2"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3pPr>
            <a:lvl4pPr lvl="3"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4pPr>
            <a:lvl5pPr lvl="4"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5pPr>
            <a:lvl6pPr lvl="5"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6pPr>
            <a:lvl7pPr lvl="6"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7pPr>
            <a:lvl8pPr lvl="7"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8pPr>
            <a:lvl9pPr lvl="8"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ustom title and body" type="secHead">
  <p:cSld name="SECTION_HEADER">
    <p:bg>
      <p:bgPr>
        <a:solidFill>
          <a:schemeClr val="lt2"/>
        </a:solidFill>
        <a:effectLst/>
      </p:bgPr>
    </p:bg>
    <p:spTree>
      <p:nvGrpSpPr>
        <p:cNvPr id="1" name="Shape 185"/>
        <p:cNvGrpSpPr/>
        <p:nvPr/>
      </p:nvGrpSpPr>
      <p:grpSpPr>
        <a:xfrm>
          <a:off x="0" y="0"/>
          <a:ext cx="0" cy="0"/>
          <a:chOff x="0" y="0"/>
          <a:chExt cx="0" cy="0"/>
        </a:xfrm>
      </p:grpSpPr>
      <p:sp>
        <p:nvSpPr>
          <p:cNvPr id="195" name="Google Shape;195;p36"/>
          <p:cNvSpPr txBox="1">
            <a:spLocks noGrp="1"/>
          </p:cNvSpPr>
          <p:nvPr>
            <p:ph type="body" idx="1"/>
          </p:nvPr>
        </p:nvSpPr>
        <p:spPr>
          <a:xfrm>
            <a:off x="932400" y="2949400"/>
            <a:ext cx="7279200" cy="8772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Font typeface="Figtree"/>
              <a:buChar char="●"/>
              <a:defRPr/>
            </a:lvl1pPr>
            <a:lvl2pPr marL="914400" lvl="1" indent="-323850">
              <a:spcBef>
                <a:spcPts val="0"/>
              </a:spcBef>
              <a:spcAft>
                <a:spcPts val="0"/>
              </a:spcAft>
              <a:buSzPts val="1500"/>
              <a:buFont typeface="Figtree"/>
              <a:buChar char="○"/>
              <a:defRPr/>
            </a:lvl2pPr>
            <a:lvl3pPr marL="1371600" lvl="2" indent="-323850">
              <a:spcBef>
                <a:spcPts val="0"/>
              </a:spcBef>
              <a:spcAft>
                <a:spcPts val="0"/>
              </a:spcAft>
              <a:buSzPts val="1500"/>
              <a:buFont typeface="Figtree"/>
              <a:buChar char="■"/>
              <a:defRPr/>
            </a:lvl3pPr>
            <a:lvl4pPr marL="1828800" lvl="3" indent="-323850">
              <a:spcBef>
                <a:spcPts val="0"/>
              </a:spcBef>
              <a:spcAft>
                <a:spcPts val="0"/>
              </a:spcAft>
              <a:buSzPts val="1500"/>
              <a:buFont typeface="Figtree"/>
              <a:buChar char="●"/>
              <a:defRPr/>
            </a:lvl4pPr>
            <a:lvl5pPr marL="2286000" lvl="4" indent="-323850">
              <a:spcBef>
                <a:spcPts val="0"/>
              </a:spcBef>
              <a:spcAft>
                <a:spcPts val="0"/>
              </a:spcAft>
              <a:buSzPts val="1500"/>
              <a:buFont typeface="Figtree"/>
              <a:buChar char="○"/>
              <a:defRPr/>
            </a:lvl5pPr>
            <a:lvl6pPr marL="2743200" lvl="5" indent="-323850">
              <a:spcBef>
                <a:spcPts val="0"/>
              </a:spcBef>
              <a:spcAft>
                <a:spcPts val="0"/>
              </a:spcAft>
              <a:buSzPts val="1500"/>
              <a:buFont typeface="Figtree"/>
              <a:buChar char="■"/>
              <a:defRPr/>
            </a:lvl6pPr>
            <a:lvl7pPr marL="3200400" lvl="6" indent="-323850">
              <a:spcBef>
                <a:spcPts val="0"/>
              </a:spcBef>
              <a:spcAft>
                <a:spcPts val="0"/>
              </a:spcAft>
              <a:buSzPts val="1500"/>
              <a:buFont typeface="Figtree"/>
              <a:buChar char="●"/>
              <a:defRPr/>
            </a:lvl7pPr>
            <a:lvl8pPr marL="3657600" lvl="7" indent="-323850">
              <a:spcBef>
                <a:spcPts val="0"/>
              </a:spcBef>
              <a:spcAft>
                <a:spcPts val="0"/>
              </a:spcAft>
              <a:buSzPts val="1500"/>
              <a:buFont typeface="Figtree"/>
              <a:buChar char="○"/>
              <a:defRPr/>
            </a:lvl8pPr>
            <a:lvl9pPr marL="4114800" lvl="8" indent="-323850">
              <a:spcBef>
                <a:spcPts val="0"/>
              </a:spcBef>
              <a:spcAft>
                <a:spcPts val="0"/>
              </a:spcAft>
              <a:buSzPts val="1500"/>
              <a:buFont typeface="Figtree"/>
              <a:buChar char="■"/>
              <a:defRPr/>
            </a:lvl9pPr>
          </a:lstStyle>
          <a:p>
            <a:endParaRPr/>
          </a:p>
        </p:txBody>
      </p:sp>
      <p:sp>
        <p:nvSpPr>
          <p:cNvPr id="196" name="Google Shape;196;p36"/>
          <p:cNvSpPr txBox="1">
            <a:spLocks noGrp="1"/>
          </p:cNvSpPr>
          <p:nvPr>
            <p:ph type="title"/>
          </p:nvPr>
        </p:nvSpPr>
        <p:spPr>
          <a:xfrm>
            <a:off x="932400" y="1881350"/>
            <a:ext cx="7279200" cy="572700"/>
          </a:xfrm>
          <a:prstGeom prst="rect">
            <a:avLst/>
          </a:prstGeom>
        </p:spPr>
        <p:txBody>
          <a:bodyPr spcFirstLastPara="1" wrap="square" lIns="0" tIns="0" rIns="0" bIns="0" anchor="b" anchorCtr="0">
            <a:noAutofit/>
          </a:bodyPr>
          <a:lstStyle>
            <a:lvl1pPr lvl="0">
              <a:spcBef>
                <a:spcPts val="0"/>
              </a:spcBef>
              <a:spcAft>
                <a:spcPts val="0"/>
              </a:spcAft>
              <a:buSzPts val="3500"/>
              <a:buFont typeface="Figtree"/>
              <a:buNone/>
              <a:defRPr/>
            </a:lvl1pPr>
            <a:lvl2pPr lvl="1">
              <a:spcBef>
                <a:spcPts val="0"/>
              </a:spcBef>
              <a:spcAft>
                <a:spcPts val="0"/>
              </a:spcAft>
              <a:buSzPts val="3500"/>
              <a:buFont typeface="Figtree"/>
              <a:buNone/>
              <a:defRPr/>
            </a:lvl2pPr>
            <a:lvl3pPr lvl="2">
              <a:spcBef>
                <a:spcPts val="0"/>
              </a:spcBef>
              <a:spcAft>
                <a:spcPts val="0"/>
              </a:spcAft>
              <a:buSzPts val="3500"/>
              <a:buFont typeface="Figtree"/>
              <a:buNone/>
              <a:defRPr/>
            </a:lvl3pPr>
            <a:lvl4pPr lvl="3">
              <a:spcBef>
                <a:spcPts val="0"/>
              </a:spcBef>
              <a:spcAft>
                <a:spcPts val="0"/>
              </a:spcAft>
              <a:buSzPts val="3500"/>
              <a:buFont typeface="Figtree"/>
              <a:buNone/>
              <a:defRPr/>
            </a:lvl4pPr>
            <a:lvl5pPr lvl="4">
              <a:spcBef>
                <a:spcPts val="0"/>
              </a:spcBef>
              <a:spcAft>
                <a:spcPts val="0"/>
              </a:spcAft>
              <a:buSzPts val="3500"/>
              <a:buFont typeface="Figtree"/>
              <a:buNone/>
              <a:defRPr/>
            </a:lvl5pPr>
            <a:lvl6pPr lvl="5">
              <a:spcBef>
                <a:spcPts val="0"/>
              </a:spcBef>
              <a:spcAft>
                <a:spcPts val="0"/>
              </a:spcAft>
              <a:buSzPts val="3500"/>
              <a:buFont typeface="Figtree"/>
              <a:buNone/>
              <a:defRPr/>
            </a:lvl6pPr>
            <a:lvl7pPr lvl="6">
              <a:spcBef>
                <a:spcPts val="0"/>
              </a:spcBef>
              <a:spcAft>
                <a:spcPts val="0"/>
              </a:spcAft>
              <a:buSzPts val="3500"/>
              <a:buFont typeface="Figtree"/>
              <a:buNone/>
              <a:defRPr/>
            </a:lvl7pPr>
            <a:lvl8pPr lvl="7">
              <a:spcBef>
                <a:spcPts val="0"/>
              </a:spcBef>
              <a:spcAft>
                <a:spcPts val="0"/>
              </a:spcAft>
              <a:buSzPts val="3500"/>
              <a:buFont typeface="Figtree"/>
              <a:buNone/>
              <a:defRPr/>
            </a:lvl8pPr>
            <a:lvl9pPr lvl="8">
              <a:spcBef>
                <a:spcPts val="0"/>
              </a:spcBef>
              <a:spcAft>
                <a:spcPts val="0"/>
              </a:spcAft>
              <a:buSzPts val="3500"/>
              <a:buFont typeface="Figtree"/>
              <a:buNone/>
              <a:defRPr/>
            </a:lvl9pPr>
          </a:lstStyle>
          <a:p>
            <a:endParaRPr/>
          </a:p>
        </p:txBody>
      </p:sp>
      <p:sp>
        <p:nvSpPr>
          <p:cNvPr id="198" name="Google Shape;198;p36"/>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202" name="Google Shape;202;p36"/>
          <p:cNvSpPr txBox="1">
            <a:spLocks noGrp="1"/>
          </p:cNvSpPr>
          <p:nvPr>
            <p:ph type="subTitle" idx="2"/>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203" name="Google Shape;203;p36"/>
          <p:cNvSpPr txBox="1">
            <a:spLocks noGrp="1"/>
          </p:cNvSpPr>
          <p:nvPr>
            <p:ph type="subTitle" idx="3"/>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1">
  <p:cSld name="SECTION_HEADER_1">
    <p:bg>
      <p:bgPr>
        <a:solidFill>
          <a:schemeClr val="lt2"/>
        </a:solidFill>
        <a:effectLst/>
      </p:bgPr>
    </p:bg>
    <p:spTree>
      <p:nvGrpSpPr>
        <p:cNvPr id="1" name="Shape 204"/>
        <p:cNvGrpSpPr/>
        <p:nvPr/>
      </p:nvGrpSpPr>
      <p:grpSpPr>
        <a:xfrm>
          <a:off x="0" y="0"/>
          <a:ext cx="0" cy="0"/>
          <a:chOff x="0" y="0"/>
          <a:chExt cx="0" cy="0"/>
        </a:xfrm>
      </p:grpSpPr>
      <p:sp>
        <p:nvSpPr>
          <p:cNvPr id="205" name="Google Shape;205;p37"/>
          <p:cNvSpPr txBox="1">
            <a:spLocks noGrp="1"/>
          </p:cNvSpPr>
          <p:nvPr>
            <p:ph type="body" idx="1"/>
          </p:nvPr>
        </p:nvSpPr>
        <p:spPr>
          <a:xfrm>
            <a:off x="932400" y="2949400"/>
            <a:ext cx="7279200" cy="8772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Font typeface="Figtree"/>
              <a:buChar char="●"/>
              <a:defRPr/>
            </a:lvl1pPr>
            <a:lvl2pPr marL="914400" lvl="1" indent="-323850">
              <a:spcBef>
                <a:spcPts val="0"/>
              </a:spcBef>
              <a:spcAft>
                <a:spcPts val="0"/>
              </a:spcAft>
              <a:buSzPts val="1500"/>
              <a:buFont typeface="Figtree"/>
              <a:buChar char="○"/>
              <a:defRPr/>
            </a:lvl2pPr>
            <a:lvl3pPr marL="1371600" lvl="2" indent="-323850">
              <a:spcBef>
                <a:spcPts val="0"/>
              </a:spcBef>
              <a:spcAft>
                <a:spcPts val="0"/>
              </a:spcAft>
              <a:buSzPts val="1500"/>
              <a:buFont typeface="Figtree"/>
              <a:buChar char="■"/>
              <a:defRPr/>
            </a:lvl3pPr>
            <a:lvl4pPr marL="1828800" lvl="3" indent="-323850">
              <a:spcBef>
                <a:spcPts val="0"/>
              </a:spcBef>
              <a:spcAft>
                <a:spcPts val="0"/>
              </a:spcAft>
              <a:buSzPts val="1500"/>
              <a:buFont typeface="Figtree"/>
              <a:buChar char="●"/>
              <a:defRPr/>
            </a:lvl4pPr>
            <a:lvl5pPr marL="2286000" lvl="4" indent="-323850">
              <a:spcBef>
                <a:spcPts val="0"/>
              </a:spcBef>
              <a:spcAft>
                <a:spcPts val="0"/>
              </a:spcAft>
              <a:buSzPts val="1500"/>
              <a:buFont typeface="Figtree"/>
              <a:buChar char="○"/>
              <a:defRPr/>
            </a:lvl5pPr>
            <a:lvl6pPr marL="2743200" lvl="5" indent="-323850">
              <a:spcBef>
                <a:spcPts val="0"/>
              </a:spcBef>
              <a:spcAft>
                <a:spcPts val="0"/>
              </a:spcAft>
              <a:buSzPts val="1500"/>
              <a:buFont typeface="Figtree"/>
              <a:buChar char="■"/>
              <a:defRPr/>
            </a:lvl6pPr>
            <a:lvl7pPr marL="3200400" lvl="6" indent="-323850">
              <a:spcBef>
                <a:spcPts val="0"/>
              </a:spcBef>
              <a:spcAft>
                <a:spcPts val="0"/>
              </a:spcAft>
              <a:buSzPts val="1500"/>
              <a:buFont typeface="Figtree"/>
              <a:buChar char="●"/>
              <a:defRPr/>
            </a:lvl7pPr>
            <a:lvl8pPr marL="3657600" lvl="7" indent="-323850">
              <a:spcBef>
                <a:spcPts val="0"/>
              </a:spcBef>
              <a:spcAft>
                <a:spcPts val="0"/>
              </a:spcAft>
              <a:buSzPts val="1500"/>
              <a:buFont typeface="Figtree"/>
              <a:buChar char="○"/>
              <a:defRPr/>
            </a:lvl8pPr>
            <a:lvl9pPr marL="4114800" lvl="8" indent="-323850">
              <a:spcBef>
                <a:spcPts val="0"/>
              </a:spcBef>
              <a:spcAft>
                <a:spcPts val="0"/>
              </a:spcAft>
              <a:buSzPts val="1500"/>
              <a:buFont typeface="Figtree"/>
              <a:buChar char="■"/>
              <a:defRPr/>
            </a:lvl9pPr>
          </a:lstStyle>
          <a:p>
            <a:endParaRPr/>
          </a:p>
        </p:txBody>
      </p:sp>
      <p:sp>
        <p:nvSpPr>
          <p:cNvPr id="206" name="Google Shape;206;p37"/>
          <p:cNvSpPr txBox="1">
            <a:spLocks noGrp="1"/>
          </p:cNvSpPr>
          <p:nvPr>
            <p:ph type="title"/>
          </p:nvPr>
        </p:nvSpPr>
        <p:spPr>
          <a:xfrm>
            <a:off x="932400" y="1881350"/>
            <a:ext cx="7279200" cy="572700"/>
          </a:xfrm>
          <a:prstGeom prst="rect">
            <a:avLst/>
          </a:prstGeom>
        </p:spPr>
        <p:txBody>
          <a:bodyPr spcFirstLastPara="1" wrap="square" lIns="0" tIns="0" rIns="0" bIns="0" anchor="b" anchorCtr="0">
            <a:noAutofit/>
          </a:bodyPr>
          <a:lstStyle>
            <a:lvl1pPr lvl="0">
              <a:spcBef>
                <a:spcPts val="0"/>
              </a:spcBef>
              <a:spcAft>
                <a:spcPts val="0"/>
              </a:spcAft>
              <a:buSzPts val="3500"/>
              <a:buFont typeface="Figtree"/>
              <a:buNone/>
              <a:defRPr/>
            </a:lvl1pPr>
            <a:lvl2pPr lvl="1">
              <a:spcBef>
                <a:spcPts val="0"/>
              </a:spcBef>
              <a:spcAft>
                <a:spcPts val="0"/>
              </a:spcAft>
              <a:buSzPts val="3500"/>
              <a:buFont typeface="Figtree"/>
              <a:buNone/>
              <a:defRPr/>
            </a:lvl2pPr>
            <a:lvl3pPr lvl="2">
              <a:spcBef>
                <a:spcPts val="0"/>
              </a:spcBef>
              <a:spcAft>
                <a:spcPts val="0"/>
              </a:spcAft>
              <a:buSzPts val="3500"/>
              <a:buFont typeface="Figtree"/>
              <a:buNone/>
              <a:defRPr/>
            </a:lvl3pPr>
            <a:lvl4pPr lvl="3">
              <a:spcBef>
                <a:spcPts val="0"/>
              </a:spcBef>
              <a:spcAft>
                <a:spcPts val="0"/>
              </a:spcAft>
              <a:buSzPts val="3500"/>
              <a:buFont typeface="Figtree"/>
              <a:buNone/>
              <a:defRPr/>
            </a:lvl4pPr>
            <a:lvl5pPr lvl="4">
              <a:spcBef>
                <a:spcPts val="0"/>
              </a:spcBef>
              <a:spcAft>
                <a:spcPts val="0"/>
              </a:spcAft>
              <a:buSzPts val="3500"/>
              <a:buFont typeface="Figtree"/>
              <a:buNone/>
              <a:defRPr/>
            </a:lvl5pPr>
            <a:lvl6pPr lvl="5">
              <a:spcBef>
                <a:spcPts val="0"/>
              </a:spcBef>
              <a:spcAft>
                <a:spcPts val="0"/>
              </a:spcAft>
              <a:buSzPts val="3500"/>
              <a:buFont typeface="Figtree"/>
              <a:buNone/>
              <a:defRPr/>
            </a:lvl6pPr>
            <a:lvl7pPr lvl="6">
              <a:spcBef>
                <a:spcPts val="0"/>
              </a:spcBef>
              <a:spcAft>
                <a:spcPts val="0"/>
              </a:spcAft>
              <a:buSzPts val="3500"/>
              <a:buFont typeface="Figtree"/>
              <a:buNone/>
              <a:defRPr/>
            </a:lvl7pPr>
            <a:lvl8pPr lvl="7">
              <a:spcBef>
                <a:spcPts val="0"/>
              </a:spcBef>
              <a:spcAft>
                <a:spcPts val="0"/>
              </a:spcAft>
              <a:buSzPts val="3500"/>
              <a:buFont typeface="Figtree"/>
              <a:buNone/>
              <a:defRPr/>
            </a:lvl8pPr>
            <a:lvl9pPr lvl="8">
              <a:spcBef>
                <a:spcPts val="0"/>
              </a:spcBef>
              <a:spcAft>
                <a:spcPts val="0"/>
              </a:spcAft>
              <a:buSzPts val="3500"/>
              <a:buFont typeface="Figtree"/>
              <a:buNone/>
              <a:defRPr/>
            </a:lvl9pPr>
          </a:lstStyle>
          <a:p>
            <a:endParaRPr/>
          </a:p>
        </p:txBody>
      </p:sp>
      <p:sp>
        <p:nvSpPr>
          <p:cNvPr id="208" name="Google Shape;208;p37"/>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212" name="Google Shape;212;p37"/>
          <p:cNvSpPr txBox="1">
            <a:spLocks noGrp="1"/>
          </p:cNvSpPr>
          <p:nvPr>
            <p:ph type="subTitle" idx="2"/>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213" name="Google Shape;213;p37"/>
          <p:cNvSpPr txBox="1">
            <a:spLocks noGrp="1"/>
          </p:cNvSpPr>
          <p:nvPr>
            <p:ph type="subTitle" idx="3"/>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ody and image" type="tx">
  <p:cSld name="TITLE_AND_BODY">
    <p:bg>
      <p:bgPr>
        <a:solidFill>
          <a:schemeClr val="accent1"/>
        </a:solidFill>
        <a:effectLst/>
      </p:bgPr>
    </p:bg>
    <p:spTree>
      <p:nvGrpSpPr>
        <p:cNvPr id="1" name="Shape 214"/>
        <p:cNvGrpSpPr/>
        <p:nvPr/>
      </p:nvGrpSpPr>
      <p:grpSpPr>
        <a:xfrm>
          <a:off x="0" y="0"/>
          <a:ext cx="0" cy="0"/>
          <a:chOff x="0" y="0"/>
          <a:chExt cx="0" cy="0"/>
        </a:xfrm>
      </p:grpSpPr>
      <p:sp>
        <p:nvSpPr>
          <p:cNvPr id="216" name="Google Shape;216;p38"/>
          <p:cNvSpPr>
            <a:spLocks noGrp="1"/>
          </p:cNvSpPr>
          <p:nvPr>
            <p:ph type="pic" idx="2"/>
          </p:nvPr>
        </p:nvSpPr>
        <p:spPr>
          <a:xfrm>
            <a:off x="4572000" y="635100"/>
            <a:ext cx="4572000" cy="4289400"/>
          </a:xfrm>
          <a:prstGeom prst="roundRect">
            <a:avLst>
              <a:gd name="adj" fmla="val 50000"/>
            </a:avLst>
          </a:prstGeom>
          <a:noFill/>
          <a:ln>
            <a:noFill/>
          </a:ln>
        </p:spPr>
      </p:sp>
      <p:sp>
        <p:nvSpPr>
          <p:cNvPr id="217" name="Google Shape;217;p38"/>
          <p:cNvSpPr txBox="1">
            <a:spLocks noGrp="1"/>
          </p:cNvSpPr>
          <p:nvPr>
            <p:ph type="title"/>
          </p:nvPr>
        </p:nvSpPr>
        <p:spPr>
          <a:xfrm>
            <a:off x="639300" y="1960688"/>
            <a:ext cx="3293400" cy="523200"/>
          </a:xfrm>
          <a:prstGeom prst="rect">
            <a:avLst/>
          </a:prstGeom>
        </p:spPr>
        <p:txBody>
          <a:bodyPr spcFirstLastPara="1" wrap="square" lIns="0" tIns="0" rIns="0" bIns="0" anchor="b" anchorCtr="0">
            <a:noAutofit/>
          </a:bodyPr>
          <a:lstStyle>
            <a:lvl1pPr lvl="0">
              <a:spcBef>
                <a:spcPts val="0"/>
              </a:spcBef>
              <a:spcAft>
                <a:spcPts val="0"/>
              </a:spcAft>
              <a:buSzPts val="2000"/>
              <a:buFont typeface="Figtree"/>
              <a:buNone/>
              <a:defRPr sz="2000"/>
            </a:lvl1pPr>
            <a:lvl2pPr lvl="1">
              <a:spcBef>
                <a:spcPts val="0"/>
              </a:spcBef>
              <a:spcAft>
                <a:spcPts val="0"/>
              </a:spcAft>
              <a:buSzPts val="2000"/>
              <a:buFont typeface="Figtree"/>
              <a:buNone/>
              <a:defRPr sz="2000"/>
            </a:lvl2pPr>
            <a:lvl3pPr lvl="2">
              <a:spcBef>
                <a:spcPts val="0"/>
              </a:spcBef>
              <a:spcAft>
                <a:spcPts val="0"/>
              </a:spcAft>
              <a:buSzPts val="2000"/>
              <a:buFont typeface="Figtree"/>
              <a:buNone/>
              <a:defRPr sz="2000"/>
            </a:lvl3pPr>
            <a:lvl4pPr lvl="3">
              <a:spcBef>
                <a:spcPts val="0"/>
              </a:spcBef>
              <a:spcAft>
                <a:spcPts val="0"/>
              </a:spcAft>
              <a:buSzPts val="2000"/>
              <a:buFont typeface="Figtree"/>
              <a:buNone/>
              <a:defRPr sz="2000"/>
            </a:lvl4pPr>
            <a:lvl5pPr lvl="4">
              <a:spcBef>
                <a:spcPts val="0"/>
              </a:spcBef>
              <a:spcAft>
                <a:spcPts val="0"/>
              </a:spcAft>
              <a:buSzPts val="2000"/>
              <a:buFont typeface="Figtree"/>
              <a:buNone/>
              <a:defRPr sz="2000"/>
            </a:lvl5pPr>
            <a:lvl6pPr lvl="5">
              <a:spcBef>
                <a:spcPts val="0"/>
              </a:spcBef>
              <a:spcAft>
                <a:spcPts val="0"/>
              </a:spcAft>
              <a:buSzPts val="2000"/>
              <a:buFont typeface="Figtree"/>
              <a:buNone/>
              <a:defRPr sz="2000"/>
            </a:lvl6pPr>
            <a:lvl7pPr lvl="6">
              <a:spcBef>
                <a:spcPts val="0"/>
              </a:spcBef>
              <a:spcAft>
                <a:spcPts val="0"/>
              </a:spcAft>
              <a:buSzPts val="2000"/>
              <a:buFont typeface="Figtree"/>
              <a:buNone/>
              <a:defRPr sz="2000"/>
            </a:lvl7pPr>
            <a:lvl8pPr lvl="7">
              <a:spcBef>
                <a:spcPts val="0"/>
              </a:spcBef>
              <a:spcAft>
                <a:spcPts val="0"/>
              </a:spcAft>
              <a:buSzPts val="2000"/>
              <a:buFont typeface="Figtree"/>
              <a:buNone/>
              <a:defRPr sz="2000"/>
            </a:lvl8pPr>
            <a:lvl9pPr lvl="8">
              <a:spcBef>
                <a:spcPts val="0"/>
              </a:spcBef>
              <a:spcAft>
                <a:spcPts val="0"/>
              </a:spcAft>
              <a:buSzPts val="2000"/>
              <a:buFont typeface="Figtree"/>
              <a:buNone/>
              <a:defRPr sz="2000"/>
            </a:lvl9pPr>
          </a:lstStyle>
          <a:p>
            <a:endParaRPr/>
          </a:p>
        </p:txBody>
      </p:sp>
      <p:sp>
        <p:nvSpPr>
          <p:cNvPr id="218" name="Google Shape;218;p38"/>
          <p:cNvSpPr txBox="1">
            <a:spLocks noGrp="1"/>
          </p:cNvSpPr>
          <p:nvPr>
            <p:ph type="body" idx="1"/>
          </p:nvPr>
        </p:nvSpPr>
        <p:spPr>
          <a:xfrm>
            <a:off x="639300" y="2675513"/>
            <a:ext cx="3293400" cy="877200"/>
          </a:xfrm>
          <a:prstGeom prst="rect">
            <a:avLst/>
          </a:prstGeom>
        </p:spPr>
        <p:txBody>
          <a:bodyPr spcFirstLastPara="1" wrap="square" lIns="0" tIns="0" rIns="0" bIns="0" anchor="t" anchorCtr="0">
            <a:noAutofit/>
          </a:bodyPr>
          <a:lstStyle>
            <a:lvl1pPr marL="457200" lvl="0" indent="-323850">
              <a:spcBef>
                <a:spcPts val="0"/>
              </a:spcBef>
              <a:spcAft>
                <a:spcPts val="0"/>
              </a:spcAft>
              <a:buSzPts val="1500"/>
              <a:buFont typeface="Figtree"/>
              <a:buChar char="●"/>
              <a:defRPr/>
            </a:lvl1pPr>
            <a:lvl2pPr marL="914400" lvl="1" indent="-323850">
              <a:spcBef>
                <a:spcPts val="0"/>
              </a:spcBef>
              <a:spcAft>
                <a:spcPts val="0"/>
              </a:spcAft>
              <a:buSzPts val="1500"/>
              <a:buFont typeface="Figtree"/>
              <a:buChar char="○"/>
              <a:defRPr/>
            </a:lvl2pPr>
            <a:lvl3pPr marL="1371600" lvl="2" indent="-323850">
              <a:spcBef>
                <a:spcPts val="0"/>
              </a:spcBef>
              <a:spcAft>
                <a:spcPts val="0"/>
              </a:spcAft>
              <a:buSzPts val="1500"/>
              <a:buFont typeface="Figtree"/>
              <a:buChar char="■"/>
              <a:defRPr/>
            </a:lvl3pPr>
            <a:lvl4pPr marL="1828800" lvl="3" indent="-323850">
              <a:spcBef>
                <a:spcPts val="0"/>
              </a:spcBef>
              <a:spcAft>
                <a:spcPts val="0"/>
              </a:spcAft>
              <a:buSzPts val="1500"/>
              <a:buFont typeface="Figtree"/>
              <a:buChar char="●"/>
              <a:defRPr/>
            </a:lvl4pPr>
            <a:lvl5pPr marL="2286000" lvl="4" indent="-323850">
              <a:spcBef>
                <a:spcPts val="0"/>
              </a:spcBef>
              <a:spcAft>
                <a:spcPts val="0"/>
              </a:spcAft>
              <a:buSzPts val="1500"/>
              <a:buFont typeface="Figtree"/>
              <a:buChar char="○"/>
              <a:defRPr/>
            </a:lvl5pPr>
            <a:lvl6pPr marL="2743200" lvl="5" indent="-323850">
              <a:spcBef>
                <a:spcPts val="0"/>
              </a:spcBef>
              <a:spcAft>
                <a:spcPts val="0"/>
              </a:spcAft>
              <a:buSzPts val="1500"/>
              <a:buFont typeface="Figtree"/>
              <a:buChar char="■"/>
              <a:defRPr/>
            </a:lvl6pPr>
            <a:lvl7pPr marL="3200400" lvl="6" indent="-323850">
              <a:spcBef>
                <a:spcPts val="0"/>
              </a:spcBef>
              <a:spcAft>
                <a:spcPts val="0"/>
              </a:spcAft>
              <a:buSzPts val="1500"/>
              <a:buFont typeface="Figtree"/>
              <a:buChar char="●"/>
              <a:defRPr/>
            </a:lvl7pPr>
            <a:lvl8pPr marL="3657600" lvl="7" indent="-323850">
              <a:spcBef>
                <a:spcPts val="0"/>
              </a:spcBef>
              <a:spcAft>
                <a:spcPts val="0"/>
              </a:spcAft>
              <a:buSzPts val="1500"/>
              <a:buFont typeface="Figtree"/>
              <a:buChar char="○"/>
              <a:defRPr/>
            </a:lvl8pPr>
            <a:lvl9pPr marL="4114800" lvl="8" indent="-323850">
              <a:spcBef>
                <a:spcPts val="0"/>
              </a:spcBef>
              <a:spcAft>
                <a:spcPts val="0"/>
              </a:spcAft>
              <a:buSzPts val="1500"/>
              <a:buFont typeface="Figtree"/>
              <a:buChar char="■"/>
              <a:defRPr/>
            </a:lvl9pPr>
          </a:lstStyle>
          <a:p>
            <a:endParaRPr/>
          </a:p>
        </p:txBody>
      </p:sp>
      <p:sp>
        <p:nvSpPr>
          <p:cNvPr id="220" name="Google Shape;220;p38"/>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224" name="Google Shape;224;p38"/>
          <p:cNvSpPr txBox="1">
            <a:spLocks noGrp="1"/>
          </p:cNvSpPr>
          <p:nvPr>
            <p:ph type="subTitle" idx="3"/>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225" name="Google Shape;225;p38"/>
          <p:cNvSpPr txBox="1">
            <a:spLocks noGrp="1"/>
          </p:cNvSpPr>
          <p:nvPr>
            <p:ph type="subTitle" idx="4"/>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six points 1" type="twoColTx">
  <p:cSld name="TITLE_AND_TWO_COLUMNS">
    <p:bg>
      <p:bgPr>
        <a:solidFill>
          <a:schemeClr val="accent2"/>
        </a:solidFill>
        <a:effectLst/>
      </p:bgPr>
    </p:bg>
    <p:spTree>
      <p:nvGrpSpPr>
        <p:cNvPr id="1" name="Shape 226"/>
        <p:cNvGrpSpPr/>
        <p:nvPr/>
      </p:nvGrpSpPr>
      <p:grpSpPr>
        <a:xfrm>
          <a:off x="0" y="0"/>
          <a:ext cx="0" cy="0"/>
          <a:chOff x="0" y="0"/>
          <a:chExt cx="0" cy="0"/>
        </a:xfrm>
      </p:grpSpPr>
      <p:sp>
        <p:nvSpPr>
          <p:cNvPr id="228" name="Google Shape;228;p39"/>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230" name="Google Shape;230;p39"/>
          <p:cNvSpPr txBox="1">
            <a:spLocks noGrp="1"/>
          </p:cNvSpPr>
          <p:nvPr>
            <p:ph type="title"/>
          </p:nvPr>
        </p:nvSpPr>
        <p:spPr>
          <a:xfrm>
            <a:off x="437250" y="768288"/>
            <a:ext cx="8269500" cy="384900"/>
          </a:xfrm>
          <a:prstGeom prst="rect">
            <a:avLst/>
          </a:prstGeom>
        </p:spPr>
        <p:txBody>
          <a:bodyPr spcFirstLastPara="1" wrap="square" lIns="0" tIns="0" rIns="0" bIns="0" anchor="t" anchorCtr="0">
            <a:noAutofit/>
          </a:bodyPr>
          <a:lstStyle>
            <a:lvl1pPr lvl="0">
              <a:spcBef>
                <a:spcPts val="0"/>
              </a:spcBef>
              <a:spcAft>
                <a:spcPts val="0"/>
              </a:spcAft>
              <a:buSzPts val="2500"/>
              <a:buFont typeface="Figtree"/>
              <a:buNone/>
              <a:defRPr sz="2500"/>
            </a:lvl1pPr>
            <a:lvl2pPr lvl="1">
              <a:spcBef>
                <a:spcPts val="0"/>
              </a:spcBef>
              <a:spcAft>
                <a:spcPts val="0"/>
              </a:spcAft>
              <a:buSzPts val="2500"/>
              <a:buFont typeface="Figtree"/>
              <a:buNone/>
              <a:defRPr sz="2500"/>
            </a:lvl2pPr>
            <a:lvl3pPr lvl="2">
              <a:spcBef>
                <a:spcPts val="0"/>
              </a:spcBef>
              <a:spcAft>
                <a:spcPts val="0"/>
              </a:spcAft>
              <a:buSzPts val="2500"/>
              <a:buFont typeface="Figtree"/>
              <a:buNone/>
              <a:defRPr sz="2500"/>
            </a:lvl3pPr>
            <a:lvl4pPr lvl="3">
              <a:spcBef>
                <a:spcPts val="0"/>
              </a:spcBef>
              <a:spcAft>
                <a:spcPts val="0"/>
              </a:spcAft>
              <a:buSzPts val="2500"/>
              <a:buFont typeface="Figtree"/>
              <a:buNone/>
              <a:defRPr sz="2500"/>
            </a:lvl4pPr>
            <a:lvl5pPr lvl="4">
              <a:spcBef>
                <a:spcPts val="0"/>
              </a:spcBef>
              <a:spcAft>
                <a:spcPts val="0"/>
              </a:spcAft>
              <a:buSzPts val="2500"/>
              <a:buFont typeface="Figtree"/>
              <a:buNone/>
              <a:defRPr sz="2500"/>
            </a:lvl5pPr>
            <a:lvl6pPr lvl="5">
              <a:spcBef>
                <a:spcPts val="0"/>
              </a:spcBef>
              <a:spcAft>
                <a:spcPts val="0"/>
              </a:spcAft>
              <a:buSzPts val="2500"/>
              <a:buFont typeface="Figtree"/>
              <a:buNone/>
              <a:defRPr sz="2500"/>
            </a:lvl6pPr>
            <a:lvl7pPr lvl="6">
              <a:spcBef>
                <a:spcPts val="0"/>
              </a:spcBef>
              <a:spcAft>
                <a:spcPts val="0"/>
              </a:spcAft>
              <a:buSzPts val="2500"/>
              <a:buFont typeface="Figtree"/>
              <a:buNone/>
              <a:defRPr sz="2500"/>
            </a:lvl7pPr>
            <a:lvl8pPr lvl="7">
              <a:spcBef>
                <a:spcPts val="0"/>
              </a:spcBef>
              <a:spcAft>
                <a:spcPts val="0"/>
              </a:spcAft>
              <a:buSzPts val="2500"/>
              <a:buFont typeface="Figtree"/>
              <a:buNone/>
              <a:defRPr sz="2500"/>
            </a:lvl8pPr>
            <a:lvl9pPr lvl="8">
              <a:spcBef>
                <a:spcPts val="0"/>
              </a:spcBef>
              <a:spcAft>
                <a:spcPts val="0"/>
              </a:spcAft>
              <a:buSzPts val="2500"/>
              <a:buFont typeface="Figtree"/>
              <a:buNone/>
              <a:defRPr sz="2500"/>
            </a:lvl9pPr>
          </a:lstStyle>
          <a:p>
            <a:endParaRPr/>
          </a:p>
        </p:txBody>
      </p:sp>
      <p:sp>
        <p:nvSpPr>
          <p:cNvPr id="238" name="Google Shape;238;p39"/>
          <p:cNvSpPr txBox="1">
            <a:spLocks noGrp="1"/>
          </p:cNvSpPr>
          <p:nvPr>
            <p:ph type="title" idx="2"/>
          </p:nvPr>
        </p:nvSpPr>
        <p:spPr>
          <a:xfrm>
            <a:off x="3409838" y="1857100"/>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39" name="Google Shape;239;p39"/>
          <p:cNvSpPr txBox="1">
            <a:spLocks noGrp="1"/>
          </p:cNvSpPr>
          <p:nvPr>
            <p:ph type="body" idx="1"/>
          </p:nvPr>
        </p:nvSpPr>
        <p:spPr>
          <a:xfrm>
            <a:off x="3409838" y="2183125"/>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40" name="Google Shape;240;p39"/>
          <p:cNvSpPr txBox="1">
            <a:spLocks noGrp="1"/>
          </p:cNvSpPr>
          <p:nvPr>
            <p:ph type="title" idx="3"/>
          </p:nvPr>
        </p:nvSpPr>
        <p:spPr>
          <a:xfrm>
            <a:off x="362475" y="1857100"/>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41" name="Google Shape;241;p39"/>
          <p:cNvSpPr txBox="1">
            <a:spLocks noGrp="1"/>
          </p:cNvSpPr>
          <p:nvPr>
            <p:ph type="body" idx="4"/>
          </p:nvPr>
        </p:nvSpPr>
        <p:spPr>
          <a:xfrm>
            <a:off x="362475" y="2183125"/>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42" name="Google Shape;242;p39"/>
          <p:cNvSpPr txBox="1">
            <a:spLocks noGrp="1"/>
          </p:cNvSpPr>
          <p:nvPr>
            <p:ph type="title" idx="5"/>
          </p:nvPr>
        </p:nvSpPr>
        <p:spPr>
          <a:xfrm>
            <a:off x="6457200" y="1857100"/>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43" name="Google Shape;243;p39"/>
          <p:cNvSpPr txBox="1">
            <a:spLocks noGrp="1"/>
          </p:cNvSpPr>
          <p:nvPr>
            <p:ph type="body" idx="6"/>
          </p:nvPr>
        </p:nvSpPr>
        <p:spPr>
          <a:xfrm>
            <a:off x="6457200" y="2183125"/>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44" name="Google Shape;244;p39"/>
          <p:cNvSpPr txBox="1">
            <a:spLocks noGrp="1"/>
          </p:cNvSpPr>
          <p:nvPr>
            <p:ph type="title" idx="7"/>
          </p:nvPr>
        </p:nvSpPr>
        <p:spPr>
          <a:xfrm>
            <a:off x="362475" y="3541650"/>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45" name="Google Shape;245;p39"/>
          <p:cNvSpPr txBox="1">
            <a:spLocks noGrp="1"/>
          </p:cNvSpPr>
          <p:nvPr>
            <p:ph type="body" idx="8"/>
          </p:nvPr>
        </p:nvSpPr>
        <p:spPr>
          <a:xfrm>
            <a:off x="362475" y="3867675"/>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46" name="Google Shape;246;p39"/>
          <p:cNvSpPr txBox="1">
            <a:spLocks noGrp="1"/>
          </p:cNvSpPr>
          <p:nvPr>
            <p:ph type="title" idx="9"/>
          </p:nvPr>
        </p:nvSpPr>
        <p:spPr>
          <a:xfrm>
            <a:off x="3409200" y="3541650"/>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47" name="Google Shape;247;p39"/>
          <p:cNvSpPr txBox="1">
            <a:spLocks noGrp="1"/>
          </p:cNvSpPr>
          <p:nvPr>
            <p:ph type="body" idx="13"/>
          </p:nvPr>
        </p:nvSpPr>
        <p:spPr>
          <a:xfrm>
            <a:off x="3409200" y="3867675"/>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48" name="Google Shape;248;p39"/>
          <p:cNvSpPr txBox="1">
            <a:spLocks noGrp="1"/>
          </p:cNvSpPr>
          <p:nvPr>
            <p:ph type="title" idx="14"/>
          </p:nvPr>
        </p:nvSpPr>
        <p:spPr>
          <a:xfrm>
            <a:off x="6381150" y="3541650"/>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49" name="Google Shape;249;p39"/>
          <p:cNvSpPr txBox="1">
            <a:spLocks noGrp="1"/>
          </p:cNvSpPr>
          <p:nvPr>
            <p:ph type="body" idx="15"/>
          </p:nvPr>
        </p:nvSpPr>
        <p:spPr>
          <a:xfrm>
            <a:off x="6381150" y="3867675"/>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52" name="Google Shape;252;p39"/>
          <p:cNvSpPr txBox="1">
            <a:spLocks noGrp="1"/>
          </p:cNvSpPr>
          <p:nvPr>
            <p:ph type="subTitle" idx="16"/>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253" name="Google Shape;253;p39"/>
          <p:cNvSpPr txBox="1">
            <a:spLocks noGrp="1"/>
          </p:cNvSpPr>
          <p:nvPr>
            <p:ph type="subTitle" idx="17"/>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wo column 1" type="titleOnly">
  <p:cSld name="TITLE_ONLY">
    <p:bg>
      <p:bgPr>
        <a:solidFill>
          <a:schemeClr val="accent3"/>
        </a:solidFill>
        <a:effectLst/>
      </p:bgPr>
    </p:bg>
    <p:spTree>
      <p:nvGrpSpPr>
        <p:cNvPr id="1" name="Shape 254"/>
        <p:cNvGrpSpPr/>
        <p:nvPr/>
      </p:nvGrpSpPr>
      <p:grpSpPr>
        <a:xfrm>
          <a:off x="0" y="0"/>
          <a:ext cx="0" cy="0"/>
          <a:chOff x="0" y="0"/>
          <a:chExt cx="0" cy="0"/>
        </a:xfrm>
      </p:grpSpPr>
      <p:sp>
        <p:nvSpPr>
          <p:cNvPr id="256" name="Google Shape;256;p40"/>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269" name="Google Shape;269;p40"/>
          <p:cNvSpPr txBox="1">
            <a:spLocks noGrp="1"/>
          </p:cNvSpPr>
          <p:nvPr>
            <p:ph type="title"/>
          </p:nvPr>
        </p:nvSpPr>
        <p:spPr>
          <a:xfrm>
            <a:off x="420375" y="2504337"/>
            <a:ext cx="3731100" cy="572700"/>
          </a:xfrm>
          <a:prstGeom prst="rect">
            <a:avLst/>
          </a:prstGeom>
        </p:spPr>
        <p:txBody>
          <a:bodyPr spcFirstLastPara="1" wrap="square" lIns="0" tIns="0" rIns="0" bIns="0" anchor="ctr" anchorCtr="0">
            <a:noAutofit/>
          </a:bodyPr>
          <a:lstStyle>
            <a:lvl1pPr lvl="0">
              <a:spcBef>
                <a:spcPts val="0"/>
              </a:spcBef>
              <a:spcAft>
                <a:spcPts val="0"/>
              </a:spcAft>
              <a:buSzPts val="3500"/>
              <a:buFont typeface="Figtree"/>
              <a:buNone/>
              <a:defRPr/>
            </a:lvl1pPr>
            <a:lvl2pPr lvl="1">
              <a:spcBef>
                <a:spcPts val="0"/>
              </a:spcBef>
              <a:spcAft>
                <a:spcPts val="0"/>
              </a:spcAft>
              <a:buSzPts val="3500"/>
              <a:buFont typeface="Figtree"/>
              <a:buNone/>
              <a:defRPr/>
            </a:lvl2pPr>
            <a:lvl3pPr lvl="2">
              <a:spcBef>
                <a:spcPts val="0"/>
              </a:spcBef>
              <a:spcAft>
                <a:spcPts val="0"/>
              </a:spcAft>
              <a:buSzPts val="3500"/>
              <a:buFont typeface="Figtree"/>
              <a:buNone/>
              <a:defRPr/>
            </a:lvl3pPr>
            <a:lvl4pPr lvl="3">
              <a:spcBef>
                <a:spcPts val="0"/>
              </a:spcBef>
              <a:spcAft>
                <a:spcPts val="0"/>
              </a:spcAft>
              <a:buSzPts val="3500"/>
              <a:buFont typeface="Figtree"/>
              <a:buNone/>
              <a:defRPr/>
            </a:lvl4pPr>
            <a:lvl5pPr lvl="4">
              <a:spcBef>
                <a:spcPts val="0"/>
              </a:spcBef>
              <a:spcAft>
                <a:spcPts val="0"/>
              </a:spcAft>
              <a:buSzPts val="3500"/>
              <a:buFont typeface="Figtree"/>
              <a:buNone/>
              <a:defRPr/>
            </a:lvl5pPr>
            <a:lvl6pPr lvl="5">
              <a:spcBef>
                <a:spcPts val="0"/>
              </a:spcBef>
              <a:spcAft>
                <a:spcPts val="0"/>
              </a:spcAft>
              <a:buSzPts val="3500"/>
              <a:buFont typeface="Figtree"/>
              <a:buNone/>
              <a:defRPr/>
            </a:lvl6pPr>
            <a:lvl7pPr lvl="6">
              <a:spcBef>
                <a:spcPts val="0"/>
              </a:spcBef>
              <a:spcAft>
                <a:spcPts val="0"/>
              </a:spcAft>
              <a:buSzPts val="3500"/>
              <a:buFont typeface="Figtree"/>
              <a:buNone/>
              <a:defRPr/>
            </a:lvl7pPr>
            <a:lvl8pPr lvl="7">
              <a:spcBef>
                <a:spcPts val="0"/>
              </a:spcBef>
              <a:spcAft>
                <a:spcPts val="0"/>
              </a:spcAft>
              <a:buSzPts val="3500"/>
              <a:buFont typeface="Figtree"/>
              <a:buNone/>
              <a:defRPr/>
            </a:lvl8pPr>
            <a:lvl9pPr lvl="8">
              <a:spcBef>
                <a:spcPts val="0"/>
              </a:spcBef>
              <a:spcAft>
                <a:spcPts val="0"/>
              </a:spcAft>
              <a:buSzPts val="3500"/>
              <a:buFont typeface="Figtree"/>
              <a:buNone/>
              <a:defRPr/>
            </a:lvl9pPr>
          </a:lstStyle>
          <a:p>
            <a:endParaRPr/>
          </a:p>
        </p:txBody>
      </p:sp>
      <p:sp>
        <p:nvSpPr>
          <p:cNvPr id="270" name="Google Shape;270;p40"/>
          <p:cNvSpPr txBox="1">
            <a:spLocks noGrp="1"/>
          </p:cNvSpPr>
          <p:nvPr>
            <p:ph type="title" idx="2"/>
          </p:nvPr>
        </p:nvSpPr>
        <p:spPr>
          <a:xfrm>
            <a:off x="5675995" y="1768438"/>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71" name="Google Shape;271;p40"/>
          <p:cNvSpPr txBox="1">
            <a:spLocks noGrp="1"/>
          </p:cNvSpPr>
          <p:nvPr>
            <p:ph type="body" idx="1"/>
          </p:nvPr>
        </p:nvSpPr>
        <p:spPr>
          <a:xfrm>
            <a:off x="5675995" y="209446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72" name="Google Shape;272;p40"/>
          <p:cNvSpPr txBox="1">
            <a:spLocks noGrp="1"/>
          </p:cNvSpPr>
          <p:nvPr>
            <p:ph type="title" idx="3"/>
          </p:nvPr>
        </p:nvSpPr>
        <p:spPr>
          <a:xfrm>
            <a:off x="5675995" y="3148188"/>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73" name="Google Shape;273;p40"/>
          <p:cNvSpPr txBox="1">
            <a:spLocks noGrp="1"/>
          </p:cNvSpPr>
          <p:nvPr>
            <p:ph type="body" idx="4"/>
          </p:nvPr>
        </p:nvSpPr>
        <p:spPr>
          <a:xfrm>
            <a:off x="5675995" y="347421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76" name="Google Shape;276;p40"/>
          <p:cNvSpPr txBox="1">
            <a:spLocks noGrp="1"/>
          </p:cNvSpPr>
          <p:nvPr>
            <p:ph type="subTitle" idx="5"/>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277" name="Google Shape;277;p40"/>
          <p:cNvSpPr txBox="1">
            <a:spLocks noGrp="1"/>
          </p:cNvSpPr>
          <p:nvPr>
            <p:ph type="subTitle" idx="6"/>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Horizontal two column 1">
  <p:cSld name="ONE_COLUMN_TEXT">
    <p:bg>
      <p:bgPr>
        <a:solidFill>
          <a:schemeClr val="dk2"/>
        </a:solidFill>
        <a:effectLst/>
      </p:bgPr>
    </p:bg>
    <p:spTree>
      <p:nvGrpSpPr>
        <p:cNvPr id="1" name="Shape 278"/>
        <p:cNvGrpSpPr/>
        <p:nvPr/>
      </p:nvGrpSpPr>
      <p:grpSpPr>
        <a:xfrm>
          <a:off x="0" y="0"/>
          <a:ext cx="0" cy="0"/>
          <a:chOff x="0" y="0"/>
          <a:chExt cx="0" cy="0"/>
        </a:xfrm>
      </p:grpSpPr>
      <p:sp>
        <p:nvSpPr>
          <p:cNvPr id="280" name="Google Shape;280;p41"/>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287" name="Google Shape;287;p41"/>
          <p:cNvSpPr txBox="1">
            <a:spLocks noGrp="1"/>
          </p:cNvSpPr>
          <p:nvPr>
            <p:ph type="title"/>
          </p:nvPr>
        </p:nvSpPr>
        <p:spPr>
          <a:xfrm>
            <a:off x="434800" y="2593849"/>
            <a:ext cx="2325600" cy="393600"/>
          </a:xfrm>
          <a:prstGeom prst="rect">
            <a:avLst/>
          </a:prstGeom>
        </p:spPr>
        <p:txBody>
          <a:bodyPr spcFirstLastPara="1" wrap="square" lIns="0" tIns="0" rIns="0" bIns="0" anchor="ctr" anchorCtr="0">
            <a:noAutofit/>
          </a:bodyPr>
          <a:lstStyle>
            <a:lvl1pPr lvl="0">
              <a:spcBef>
                <a:spcPts val="0"/>
              </a:spcBef>
              <a:spcAft>
                <a:spcPts val="0"/>
              </a:spcAft>
              <a:buSzPts val="2600"/>
              <a:buFont typeface="Figtree"/>
              <a:buNone/>
              <a:defRPr sz="2600"/>
            </a:lvl1pPr>
            <a:lvl2pPr lvl="1">
              <a:spcBef>
                <a:spcPts val="0"/>
              </a:spcBef>
              <a:spcAft>
                <a:spcPts val="0"/>
              </a:spcAft>
              <a:buSzPts val="2600"/>
              <a:buFont typeface="Figtree"/>
              <a:buNone/>
              <a:defRPr sz="2600"/>
            </a:lvl2pPr>
            <a:lvl3pPr lvl="2">
              <a:spcBef>
                <a:spcPts val="0"/>
              </a:spcBef>
              <a:spcAft>
                <a:spcPts val="0"/>
              </a:spcAft>
              <a:buSzPts val="2600"/>
              <a:buFont typeface="Figtree"/>
              <a:buNone/>
              <a:defRPr sz="2600"/>
            </a:lvl3pPr>
            <a:lvl4pPr lvl="3">
              <a:spcBef>
                <a:spcPts val="0"/>
              </a:spcBef>
              <a:spcAft>
                <a:spcPts val="0"/>
              </a:spcAft>
              <a:buSzPts val="2600"/>
              <a:buFont typeface="Figtree"/>
              <a:buNone/>
              <a:defRPr sz="2600"/>
            </a:lvl4pPr>
            <a:lvl5pPr lvl="4">
              <a:spcBef>
                <a:spcPts val="0"/>
              </a:spcBef>
              <a:spcAft>
                <a:spcPts val="0"/>
              </a:spcAft>
              <a:buSzPts val="2600"/>
              <a:buFont typeface="Figtree"/>
              <a:buNone/>
              <a:defRPr sz="2600"/>
            </a:lvl5pPr>
            <a:lvl6pPr lvl="5">
              <a:spcBef>
                <a:spcPts val="0"/>
              </a:spcBef>
              <a:spcAft>
                <a:spcPts val="0"/>
              </a:spcAft>
              <a:buSzPts val="2600"/>
              <a:buFont typeface="Figtree"/>
              <a:buNone/>
              <a:defRPr sz="2600"/>
            </a:lvl6pPr>
            <a:lvl7pPr lvl="6">
              <a:spcBef>
                <a:spcPts val="0"/>
              </a:spcBef>
              <a:spcAft>
                <a:spcPts val="0"/>
              </a:spcAft>
              <a:buSzPts val="2600"/>
              <a:buFont typeface="Figtree"/>
              <a:buNone/>
              <a:defRPr sz="2600"/>
            </a:lvl7pPr>
            <a:lvl8pPr lvl="7">
              <a:spcBef>
                <a:spcPts val="0"/>
              </a:spcBef>
              <a:spcAft>
                <a:spcPts val="0"/>
              </a:spcAft>
              <a:buSzPts val="2600"/>
              <a:buFont typeface="Figtree"/>
              <a:buNone/>
              <a:defRPr sz="2600"/>
            </a:lvl8pPr>
            <a:lvl9pPr lvl="8">
              <a:spcBef>
                <a:spcPts val="0"/>
              </a:spcBef>
              <a:spcAft>
                <a:spcPts val="0"/>
              </a:spcAft>
              <a:buSzPts val="2600"/>
              <a:buFont typeface="Figtree"/>
              <a:buNone/>
              <a:defRPr sz="2600"/>
            </a:lvl9pPr>
          </a:lstStyle>
          <a:p>
            <a:endParaRPr/>
          </a:p>
        </p:txBody>
      </p:sp>
      <p:sp>
        <p:nvSpPr>
          <p:cNvPr id="288" name="Google Shape;288;p41"/>
          <p:cNvSpPr txBox="1">
            <a:spLocks noGrp="1"/>
          </p:cNvSpPr>
          <p:nvPr>
            <p:ph type="title" idx="2"/>
          </p:nvPr>
        </p:nvSpPr>
        <p:spPr>
          <a:xfrm>
            <a:off x="3410831" y="2280747"/>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89" name="Google Shape;289;p41"/>
          <p:cNvSpPr txBox="1">
            <a:spLocks noGrp="1"/>
          </p:cNvSpPr>
          <p:nvPr>
            <p:ph type="body" idx="1"/>
          </p:nvPr>
        </p:nvSpPr>
        <p:spPr>
          <a:xfrm>
            <a:off x="3410831" y="260677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90" name="Google Shape;290;p41"/>
          <p:cNvSpPr txBox="1">
            <a:spLocks noGrp="1"/>
          </p:cNvSpPr>
          <p:nvPr>
            <p:ph type="title" idx="3"/>
          </p:nvPr>
        </p:nvSpPr>
        <p:spPr>
          <a:xfrm>
            <a:off x="6454256" y="2280747"/>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91" name="Google Shape;291;p41"/>
          <p:cNvSpPr txBox="1">
            <a:spLocks noGrp="1"/>
          </p:cNvSpPr>
          <p:nvPr>
            <p:ph type="body" idx="4"/>
          </p:nvPr>
        </p:nvSpPr>
        <p:spPr>
          <a:xfrm>
            <a:off x="6454256" y="2606773"/>
            <a:ext cx="2325600" cy="677400"/>
          </a:xfrm>
          <a:prstGeom prst="rect">
            <a:avLst/>
          </a:prstGeom>
          <a:noFill/>
          <a:ln>
            <a:noFill/>
          </a:ln>
        </p:spPr>
        <p:txBody>
          <a:bodyPr spcFirstLastPara="1" wrap="square" lIns="0" tIns="0" rIns="0" bIns="0" anchor="t" anchorCtr="0">
            <a:noAutofit/>
          </a:bodyPr>
          <a:lstStyle>
            <a:lvl1pPr marL="457200" lvl="0"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294" name="Google Shape;294;p41"/>
          <p:cNvSpPr txBox="1">
            <a:spLocks noGrp="1"/>
          </p:cNvSpPr>
          <p:nvPr>
            <p:ph type="subTitle" idx="5"/>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295" name="Google Shape;295;p41"/>
          <p:cNvSpPr txBox="1">
            <a:spLocks noGrp="1"/>
          </p:cNvSpPr>
          <p:nvPr>
            <p:ph type="subTitle" idx="6"/>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Vertical two column 2">
  <p:cSld name="MAIN_POINT">
    <p:bg>
      <p:bgPr>
        <a:solidFill>
          <a:schemeClr val="lt2"/>
        </a:solidFill>
        <a:effectLst/>
      </p:bgPr>
    </p:bg>
    <p:spTree>
      <p:nvGrpSpPr>
        <p:cNvPr id="1" name="Shape 296"/>
        <p:cNvGrpSpPr/>
        <p:nvPr/>
      </p:nvGrpSpPr>
      <p:grpSpPr>
        <a:xfrm>
          <a:off x="0" y="0"/>
          <a:ext cx="0" cy="0"/>
          <a:chOff x="0" y="0"/>
          <a:chExt cx="0" cy="0"/>
        </a:xfrm>
      </p:grpSpPr>
      <p:sp>
        <p:nvSpPr>
          <p:cNvPr id="305" name="Google Shape;305;p42"/>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307" name="Google Shape;307;p42"/>
          <p:cNvSpPr txBox="1">
            <a:spLocks noGrp="1"/>
          </p:cNvSpPr>
          <p:nvPr>
            <p:ph type="title"/>
          </p:nvPr>
        </p:nvSpPr>
        <p:spPr>
          <a:xfrm>
            <a:off x="420375" y="2504337"/>
            <a:ext cx="3731100" cy="572700"/>
          </a:xfrm>
          <a:prstGeom prst="rect">
            <a:avLst/>
          </a:prstGeom>
        </p:spPr>
        <p:txBody>
          <a:bodyPr spcFirstLastPara="1" wrap="square" lIns="0" tIns="0" rIns="0" bIns="0" anchor="ctr" anchorCtr="0">
            <a:noAutofit/>
          </a:bodyPr>
          <a:lstStyle>
            <a:lvl1pPr lvl="0">
              <a:spcBef>
                <a:spcPts val="0"/>
              </a:spcBef>
              <a:spcAft>
                <a:spcPts val="0"/>
              </a:spcAft>
              <a:buSzPts val="3500"/>
              <a:buFont typeface="Figtree"/>
              <a:buNone/>
              <a:defRPr/>
            </a:lvl1pPr>
            <a:lvl2pPr lvl="1">
              <a:spcBef>
                <a:spcPts val="0"/>
              </a:spcBef>
              <a:spcAft>
                <a:spcPts val="0"/>
              </a:spcAft>
              <a:buSzPts val="3500"/>
              <a:buFont typeface="Figtree"/>
              <a:buNone/>
              <a:defRPr/>
            </a:lvl2pPr>
            <a:lvl3pPr lvl="2">
              <a:spcBef>
                <a:spcPts val="0"/>
              </a:spcBef>
              <a:spcAft>
                <a:spcPts val="0"/>
              </a:spcAft>
              <a:buSzPts val="3500"/>
              <a:buFont typeface="Figtree"/>
              <a:buNone/>
              <a:defRPr/>
            </a:lvl3pPr>
            <a:lvl4pPr lvl="3">
              <a:spcBef>
                <a:spcPts val="0"/>
              </a:spcBef>
              <a:spcAft>
                <a:spcPts val="0"/>
              </a:spcAft>
              <a:buSzPts val="3500"/>
              <a:buFont typeface="Figtree"/>
              <a:buNone/>
              <a:defRPr/>
            </a:lvl4pPr>
            <a:lvl5pPr lvl="4">
              <a:spcBef>
                <a:spcPts val="0"/>
              </a:spcBef>
              <a:spcAft>
                <a:spcPts val="0"/>
              </a:spcAft>
              <a:buSzPts val="3500"/>
              <a:buFont typeface="Figtree"/>
              <a:buNone/>
              <a:defRPr/>
            </a:lvl5pPr>
            <a:lvl6pPr lvl="5">
              <a:spcBef>
                <a:spcPts val="0"/>
              </a:spcBef>
              <a:spcAft>
                <a:spcPts val="0"/>
              </a:spcAft>
              <a:buSzPts val="3500"/>
              <a:buFont typeface="Figtree"/>
              <a:buNone/>
              <a:defRPr/>
            </a:lvl6pPr>
            <a:lvl7pPr lvl="6">
              <a:spcBef>
                <a:spcPts val="0"/>
              </a:spcBef>
              <a:spcAft>
                <a:spcPts val="0"/>
              </a:spcAft>
              <a:buSzPts val="3500"/>
              <a:buFont typeface="Figtree"/>
              <a:buNone/>
              <a:defRPr/>
            </a:lvl7pPr>
            <a:lvl8pPr lvl="7">
              <a:spcBef>
                <a:spcPts val="0"/>
              </a:spcBef>
              <a:spcAft>
                <a:spcPts val="0"/>
              </a:spcAft>
              <a:buSzPts val="3500"/>
              <a:buFont typeface="Figtree"/>
              <a:buNone/>
              <a:defRPr/>
            </a:lvl8pPr>
            <a:lvl9pPr lvl="8">
              <a:spcBef>
                <a:spcPts val="0"/>
              </a:spcBef>
              <a:spcAft>
                <a:spcPts val="0"/>
              </a:spcAft>
              <a:buSzPts val="3500"/>
              <a:buFont typeface="Figtree"/>
              <a:buNone/>
              <a:defRPr/>
            </a:lvl9pPr>
          </a:lstStyle>
          <a:p>
            <a:endParaRPr/>
          </a:p>
        </p:txBody>
      </p:sp>
      <p:sp>
        <p:nvSpPr>
          <p:cNvPr id="308" name="Google Shape;308;p42"/>
          <p:cNvSpPr txBox="1">
            <a:spLocks noGrp="1"/>
          </p:cNvSpPr>
          <p:nvPr>
            <p:ph type="title" idx="2"/>
          </p:nvPr>
        </p:nvSpPr>
        <p:spPr>
          <a:xfrm>
            <a:off x="5675995" y="1768438"/>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09" name="Google Shape;309;p42"/>
          <p:cNvSpPr txBox="1">
            <a:spLocks noGrp="1"/>
          </p:cNvSpPr>
          <p:nvPr>
            <p:ph type="body" idx="1"/>
          </p:nvPr>
        </p:nvSpPr>
        <p:spPr>
          <a:xfrm>
            <a:off x="5675995" y="209446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10" name="Google Shape;310;p42"/>
          <p:cNvSpPr txBox="1">
            <a:spLocks noGrp="1"/>
          </p:cNvSpPr>
          <p:nvPr>
            <p:ph type="title" idx="3"/>
          </p:nvPr>
        </p:nvSpPr>
        <p:spPr>
          <a:xfrm>
            <a:off x="5675995" y="3148188"/>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11" name="Google Shape;311;p42"/>
          <p:cNvSpPr txBox="1">
            <a:spLocks noGrp="1"/>
          </p:cNvSpPr>
          <p:nvPr>
            <p:ph type="body" idx="4"/>
          </p:nvPr>
        </p:nvSpPr>
        <p:spPr>
          <a:xfrm>
            <a:off x="5675995" y="347421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14" name="Google Shape;314;p42"/>
          <p:cNvSpPr txBox="1">
            <a:spLocks noGrp="1"/>
          </p:cNvSpPr>
          <p:nvPr>
            <p:ph type="subTitle" idx="5"/>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315" name="Google Shape;315;p42"/>
          <p:cNvSpPr txBox="1">
            <a:spLocks noGrp="1"/>
          </p:cNvSpPr>
          <p:nvPr>
            <p:ph type="subTitle" idx="6"/>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Horizontal two column 2">
  <p:cSld name="SECTION_TITLE_AND_DESCRIPTION_1">
    <p:bg>
      <p:bgPr>
        <a:solidFill>
          <a:schemeClr val="accent1"/>
        </a:solidFill>
        <a:effectLst/>
      </p:bgPr>
    </p:bg>
    <p:spTree>
      <p:nvGrpSpPr>
        <p:cNvPr id="1" name="Shape 316"/>
        <p:cNvGrpSpPr/>
        <p:nvPr/>
      </p:nvGrpSpPr>
      <p:grpSpPr>
        <a:xfrm>
          <a:off x="0" y="0"/>
          <a:ext cx="0" cy="0"/>
          <a:chOff x="0" y="0"/>
          <a:chExt cx="0" cy="0"/>
        </a:xfrm>
      </p:grpSpPr>
      <p:sp>
        <p:nvSpPr>
          <p:cNvPr id="325" name="Google Shape;325;p43"/>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328" name="Google Shape;328;p43"/>
          <p:cNvSpPr txBox="1">
            <a:spLocks noGrp="1"/>
          </p:cNvSpPr>
          <p:nvPr>
            <p:ph type="title"/>
          </p:nvPr>
        </p:nvSpPr>
        <p:spPr>
          <a:xfrm>
            <a:off x="434800" y="2593849"/>
            <a:ext cx="2325600" cy="393600"/>
          </a:xfrm>
          <a:prstGeom prst="rect">
            <a:avLst/>
          </a:prstGeom>
        </p:spPr>
        <p:txBody>
          <a:bodyPr spcFirstLastPara="1" wrap="square" lIns="0" tIns="0" rIns="0" bIns="0" anchor="ctr" anchorCtr="0">
            <a:noAutofit/>
          </a:bodyPr>
          <a:lstStyle>
            <a:lvl1pPr lvl="0">
              <a:spcBef>
                <a:spcPts val="0"/>
              </a:spcBef>
              <a:spcAft>
                <a:spcPts val="0"/>
              </a:spcAft>
              <a:buSzPts val="2600"/>
              <a:buFont typeface="Figtree"/>
              <a:buNone/>
              <a:defRPr sz="2600"/>
            </a:lvl1pPr>
            <a:lvl2pPr lvl="1">
              <a:spcBef>
                <a:spcPts val="0"/>
              </a:spcBef>
              <a:spcAft>
                <a:spcPts val="0"/>
              </a:spcAft>
              <a:buSzPts val="2600"/>
              <a:buFont typeface="Figtree"/>
              <a:buNone/>
              <a:defRPr sz="2600"/>
            </a:lvl2pPr>
            <a:lvl3pPr lvl="2">
              <a:spcBef>
                <a:spcPts val="0"/>
              </a:spcBef>
              <a:spcAft>
                <a:spcPts val="0"/>
              </a:spcAft>
              <a:buSzPts val="2600"/>
              <a:buFont typeface="Figtree"/>
              <a:buNone/>
              <a:defRPr sz="2600"/>
            </a:lvl3pPr>
            <a:lvl4pPr lvl="3">
              <a:spcBef>
                <a:spcPts val="0"/>
              </a:spcBef>
              <a:spcAft>
                <a:spcPts val="0"/>
              </a:spcAft>
              <a:buSzPts val="2600"/>
              <a:buFont typeface="Figtree"/>
              <a:buNone/>
              <a:defRPr sz="2600"/>
            </a:lvl4pPr>
            <a:lvl5pPr lvl="4">
              <a:spcBef>
                <a:spcPts val="0"/>
              </a:spcBef>
              <a:spcAft>
                <a:spcPts val="0"/>
              </a:spcAft>
              <a:buSzPts val="2600"/>
              <a:buFont typeface="Figtree"/>
              <a:buNone/>
              <a:defRPr sz="2600"/>
            </a:lvl5pPr>
            <a:lvl6pPr lvl="5">
              <a:spcBef>
                <a:spcPts val="0"/>
              </a:spcBef>
              <a:spcAft>
                <a:spcPts val="0"/>
              </a:spcAft>
              <a:buSzPts val="2600"/>
              <a:buFont typeface="Figtree"/>
              <a:buNone/>
              <a:defRPr sz="2600"/>
            </a:lvl6pPr>
            <a:lvl7pPr lvl="6">
              <a:spcBef>
                <a:spcPts val="0"/>
              </a:spcBef>
              <a:spcAft>
                <a:spcPts val="0"/>
              </a:spcAft>
              <a:buSzPts val="2600"/>
              <a:buFont typeface="Figtree"/>
              <a:buNone/>
              <a:defRPr sz="2600"/>
            </a:lvl7pPr>
            <a:lvl8pPr lvl="7">
              <a:spcBef>
                <a:spcPts val="0"/>
              </a:spcBef>
              <a:spcAft>
                <a:spcPts val="0"/>
              </a:spcAft>
              <a:buSzPts val="2600"/>
              <a:buFont typeface="Figtree"/>
              <a:buNone/>
              <a:defRPr sz="2600"/>
            </a:lvl8pPr>
            <a:lvl9pPr lvl="8">
              <a:spcBef>
                <a:spcPts val="0"/>
              </a:spcBef>
              <a:spcAft>
                <a:spcPts val="0"/>
              </a:spcAft>
              <a:buSzPts val="2600"/>
              <a:buFont typeface="Figtree"/>
              <a:buNone/>
              <a:defRPr sz="2600"/>
            </a:lvl9pPr>
          </a:lstStyle>
          <a:p>
            <a:endParaRPr/>
          </a:p>
        </p:txBody>
      </p:sp>
      <p:sp>
        <p:nvSpPr>
          <p:cNvPr id="329" name="Google Shape;329;p43"/>
          <p:cNvSpPr txBox="1">
            <a:spLocks noGrp="1"/>
          </p:cNvSpPr>
          <p:nvPr>
            <p:ph type="title" idx="2"/>
          </p:nvPr>
        </p:nvSpPr>
        <p:spPr>
          <a:xfrm>
            <a:off x="3410831" y="2280747"/>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30" name="Google Shape;330;p43"/>
          <p:cNvSpPr txBox="1">
            <a:spLocks noGrp="1"/>
          </p:cNvSpPr>
          <p:nvPr>
            <p:ph type="body" idx="1"/>
          </p:nvPr>
        </p:nvSpPr>
        <p:spPr>
          <a:xfrm>
            <a:off x="3410831" y="260677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31" name="Google Shape;331;p43"/>
          <p:cNvSpPr txBox="1">
            <a:spLocks noGrp="1"/>
          </p:cNvSpPr>
          <p:nvPr>
            <p:ph type="title" idx="3"/>
          </p:nvPr>
        </p:nvSpPr>
        <p:spPr>
          <a:xfrm>
            <a:off x="6454256" y="2280747"/>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32" name="Google Shape;332;p43"/>
          <p:cNvSpPr txBox="1">
            <a:spLocks noGrp="1"/>
          </p:cNvSpPr>
          <p:nvPr>
            <p:ph type="body" idx="4"/>
          </p:nvPr>
        </p:nvSpPr>
        <p:spPr>
          <a:xfrm>
            <a:off x="6454256" y="2606773"/>
            <a:ext cx="2325600" cy="677400"/>
          </a:xfrm>
          <a:prstGeom prst="rect">
            <a:avLst/>
          </a:prstGeom>
          <a:noFill/>
          <a:ln>
            <a:noFill/>
          </a:ln>
        </p:spPr>
        <p:txBody>
          <a:bodyPr spcFirstLastPara="1" wrap="square" lIns="0" tIns="0" rIns="0" bIns="0" anchor="t" anchorCtr="0">
            <a:noAutofit/>
          </a:bodyPr>
          <a:lstStyle>
            <a:lvl1pPr marL="457200" lvl="0"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335" name="Google Shape;335;p43"/>
          <p:cNvSpPr txBox="1">
            <a:spLocks noGrp="1"/>
          </p:cNvSpPr>
          <p:nvPr>
            <p:ph type="subTitle" idx="5"/>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336" name="Google Shape;336;p43"/>
          <p:cNvSpPr txBox="1">
            <a:spLocks noGrp="1"/>
          </p:cNvSpPr>
          <p:nvPr>
            <p:ph type="subTitle" idx="6"/>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p:cSld name="TITLE_AND_TWO_COLUMNS_1">
    <p:spTree>
      <p:nvGrpSpPr>
        <p:cNvPr id="1" name="Shape 67"/>
        <p:cNvGrpSpPr/>
        <p:nvPr/>
      </p:nvGrpSpPr>
      <p:grpSpPr>
        <a:xfrm>
          <a:off x="0" y="0"/>
          <a:ext cx="0" cy="0"/>
          <a:chOff x="0" y="0"/>
          <a:chExt cx="0" cy="0"/>
        </a:xfrm>
      </p:grpSpPr>
      <p:sp>
        <p:nvSpPr>
          <p:cNvPr id="68" name="Google Shape;68;p17"/>
          <p:cNvSpPr txBox="1">
            <a:spLocks noGrp="1"/>
          </p:cNvSpPr>
          <p:nvPr>
            <p:ph type="title"/>
          </p:nvPr>
        </p:nvSpPr>
        <p:spPr>
          <a:xfrm>
            <a:off x="311700" y="445025"/>
            <a:ext cx="8520600" cy="572700"/>
          </a:xfrm>
          <a:prstGeom prst="rect">
            <a:avLst/>
          </a:prstGeom>
        </p:spPr>
        <p:txBody>
          <a:bodyPr spcFirstLastPara="1" wrap="square" lIns="0" tIns="0" rIns="0" bIns="0" anchor="b" anchorCtr="0">
            <a:norm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69" name="Google Shape;69;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0" name="Google Shape;70;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1" name="Google Shape;71;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Vertical two column 3">
  <p:cSld name="CAPTION_ONLY_1">
    <p:bg>
      <p:bgPr>
        <a:solidFill>
          <a:schemeClr val="accent2"/>
        </a:solidFill>
        <a:effectLst/>
      </p:bgPr>
    </p:bg>
    <p:spTree>
      <p:nvGrpSpPr>
        <p:cNvPr id="1" name="Shape 337"/>
        <p:cNvGrpSpPr/>
        <p:nvPr/>
      </p:nvGrpSpPr>
      <p:grpSpPr>
        <a:xfrm>
          <a:off x="0" y="0"/>
          <a:ext cx="0" cy="0"/>
          <a:chOff x="0" y="0"/>
          <a:chExt cx="0" cy="0"/>
        </a:xfrm>
      </p:grpSpPr>
      <p:sp>
        <p:nvSpPr>
          <p:cNvPr id="344" name="Google Shape;344;p44"/>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346" name="Google Shape;346;p44"/>
          <p:cNvSpPr txBox="1">
            <a:spLocks noGrp="1"/>
          </p:cNvSpPr>
          <p:nvPr>
            <p:ph type="title"/>
          </p:nvPr>
        </p:nvSpPr>
        <p:spPr>
          <a:xfrm>
            <a:off x="420375" y="2504337"/>
            <a:ext cx="3731100" cy="572700"/>
          </a:xfrm>
          <a:prstGeom prst="rect">
            <a:avLst/>
          </a:prstGeom>
        </p:spPr>
        <p:txBody>
          <a:bodyPr spcFirstLastPara="1" wrap="square" lIns="0" tIns="0" rIns="0" bIns="0" anchor="ctr" anchorCtr="0">
            <a:noAutofit/>
          </a:bodyPr>
          <a:lstStyle>
            <a:lvl1pPr lvl="0">
              <a:spcBef>
                <a:spcPts val="0"/>
              </a:spcBef>
              <a:spcAft>
                <a:spcPts val="0"/>
              </a:spcAft>
              <a:buSzPts val="3500"/>
              <a:buFont typeface="Figtree"/>
              <a:buNone/>
              <a:defRPr/>
            </a:lvl1pPr>
            <a:lvl2pPr lvl="1">
              <a:spcBef>
                <a:spcPts val="0"/>
              </a:spcBef>
              <a:spcAft>
                <a:spcPts val="0"/>
              </a:spcAft>
              <a:buSzPts val="3500"/>
              <a:buFont typeface="Figtree"/>
              <a:buNone/>
              <a:defRPr/>
            </a:lvl2pPr>
            <a:lvl3pPr lvl="2">
              <a:spcBef>
                <a:spcPts val="0"/>
              </a:spcBef>
              <a:spcAft>
                <a:spcPts val="0"/>
              </a:spcAft>
              <a:buSzPts val="3500"/>
              <a:buFont typeface="Figtree"/>
              <a:buNone/>
              <a:defRPr/>
            </a:lvl3pPr>
            <a:lvl4pPr lvl="3">
              <a:spcBef>
                <a:spcPts val="0"/>
              </a:spcBef>
              <a:spcAft>
                <a:spcPts val="0"/>
              </a:spcAft>
              <a:buSzPts val="3500"/>
              <a:buFont typeface="Figtree"/>
              <a:buNone/>
              <a:defRPr/>
            </a:lvl4pPr>
            <a:lvl5pPr lvl="4">
              <a:spcBef>
                <a:spcPts val="0"/>
              </a:spcBef>
              <a:spcAft>
                <a:spcPts val="0"/>
              </a:spcAft>
              <a:buSzPts val="3500"/>
              <a:buFont typeface="Figtree"/>
              <a:buNone/>
              <a:defRPr/>
            </a:lvl5pPr>
            <a:lvl6pPr lvl="5">
              <a:spcBef>
                <a:spcPts val="0"/>
              </a:spcBef>
              <a:spcAft>
                <a:spcPts val="0"/>
              </a:spcAft>
              <a:buSzPts val="3500"/>
              <a:buFont typeface="Figtree"/>
              <a:buNone/>
              <a:defRPr/>
            </a:lvl6pPr>
            <a:lvl7pPr lvl="6">
              <a:spcBef>
                <a:spcPts val="0"/>
              </a:spcBef>
              <a:spcAft>
                <a:spcPts val="0"/>
              </a:spcAft>
              <a:buSzPts val="3500"/>
              <a:buFont typeface="Figtree"/>
              <a:buNone/>
              <a:defRPr/>
            </a:lvl7pPr>
            <a:lvl8pPr lvl="7">
              <a:spcBef>
                <a:spcPts val="0"/>
              </a:spcBef>
              <a:spcAft>
                <a:spcPts val="0"/>
              </a:spcAft>
              <a:buSzPts val="3500"/>
              <a:buFont typeface="Figtree"/>
              <a:buNone/>
              <a:defRPr/>
            </a:lvl8pPr>
            <a:lvl9pPr lvl="8">
              <a:spcBef>
                <a:spcPts val="0"/>
              </a:spcBef>
              <a:spcAft>
                <a:spcPts val="0"/>
              </a:spcAft>
              <a:buSzPts val="3500"/>
              <a:buFont typeface="Figtree"/>
              <a:buNone/>
              <a:defRPr/>
            </a:lvl9pPr>
          </a:lstStyle>
          <a:p>
            <a:endParaRPr/>
          </a:p>
        </p:txBody>
      </p:sp>
      <p:sp>
        <p:nvSpPr>
          <p:cNvPr id="347" name="Google Shape;347;p44"/>
          <p:cNvSpPr txBox="1">
            <a:spLocks noGrp="1"/>
          </p:cNvSpPr>
          <p:nvPr>
            <p:ph type="title" idx="2"/>
          </p:nvPr>
        </p:nvSpPr>
        <p:spPr>
          <a:xfrm>
            <a:off x="5675995" y="1768438"/>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48" name="Google Shape;348;p44"/>
          <p:cNvSpPr txBox="1">
            <a:spLocks noGrp="1"/>
          </p:cNvSpPr>
          <p:nvPr>
            <p:ph type="body" idx="1"/>
          </p:nvPr>
        </p:nvSpPr>
        <p:spPr>
          <a:xfrm>
            <a:off x="5675995" y="209446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49" name="Google Shape;349;p44"/>
          <p:cNvSpPr txBox="1">
            <a:spLocks noGrp="1"/>
          </p:cNvSpPr>
          <p:nvPr>
            <p:ph type="title" idx="3"/>
          </p:nvPr>
        </p:nvSpPr>
        <p:spPr>
          <a:xfrm>
            <a:off x="5675995" y="3148188"/>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50" name="Google Shape;350;p44"/>
          <p:cNvSpPr txBox="1">
            <a:spLocks noGrp="1"/>
          </p:cNvSpPr>
          <p:nvPr>
            <p:ph type="body" idx="4"/>
          </p:nvPr>
        </p:nvSpPr>
        <p:spPr>
          <a:xfrm>
            <a:off x="5675995" y="347421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53" name="Google Shape;353;p44"/>
          <p:cNvSpPr txBox="1">
            <a:spLocks noGrp="1"/>
          </p:cNvSpPr>
          <p:nvPr>
            <p:ph type="subTitle" idx="5"/>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354" name="Google Shape;354;p44"/>
          <p:cNvSpPr txBox="1">
            <a:spLocks noGrp="1"/>
          </p:cNvSpPr>
          <p:nvPr>
            <p:ph type="subTitle" idx="6"/>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Horizontal two column 3">
  <p:cSld name="BIG_NUMBER_2">
    <p:bg>
      <p:bgPr>
        <a:solidFill>
          <a:schemeClr val="accent3"/>
        </a:solidFill>
        <a:effectLst/>
      </p:bgPr>
    </p:bg>
    <p:spTree>
      <p:nvGrpSpPr>
        <p:cNvPr id="1" name="Shape 355"/>
        <p:cNvGrpSpPr/>
        <p:nvPr/>
      </p:nvGrpSpPr>
      <p:grpSpPr>
        <a:xfrm>
          <a:off x="0" y="0"/>
          <a:ext cx="0" cy="0"/>
          <a:chOff x="0" y="0"/>
          <a:chExt cx="0" cy="0"/>
        </a:xfrm>
      </p:grpSpPr>
      <p:sp>
        <p:nvSpPr>
          <p:cNvPr id="361" name="Google Shape;361;p45"/>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364" name="Google Shape;364;p45"/>
          <p:cNvSpPr txBox="1">
            <a:spLocks noGrp="1"/>
          </p:cNvSpPr>
          <p:nvPr>
            <p:ph type="title"/>
          </p:nvPr>
        </p:nvSpPr>
        <p:spPr>
          <a:xfrm>
            <a:off x="434800" y="2593849"/>
            <a:ext cx="2325600" cy="393600"/>
          </a:xfrm>
          <a:prstGeom prst="rect">
            <a:avLst/>
          </a:prstGeom>
        </p:spPr>
        <p:txBody>
          <a:bodyPr spcFirstLastPara="1" wrap="square" lIns="0" tIns="0" rIns="0" bIns="0" anchor="ctr" anchorCtr="0">
            <a:noAutofit/>
          </a:bodyPr>
          <a:lstStyle>
            <a:lvl1pPr lvl="0">
              <a:spcBef>
                <a:spcPts val="0"/>
              </a:spcBef>
              <a:spcAft>
                <a:spcPts val="0"/>
              </a:spcAft>
              <a:buSzPts val="2600"/>
              <a:buFont typeface="Figtree"/>
              <a:buNone/>
              <a:defRPr sz="2600"/>
            </a:lvl1pPr>
            <a:lvl2pPr lvl="1">
              <a:spcBef>
                <a:spcPts val="0"/>
              </a:spcBef>
              <a:spcAft>
                <a:spcPts val="0"/>
              </a:spcAft>
              <a:buSzPts val="2600"/>
              <a:buFont typeface="Figtree"/>
              <a:buNone/>
              <a:defRPr sz="2600"/>
            </a:lvl2pPr>
            <a:lvl3pPr lvl="2">
              <a:spcBef>
                <a:spcPts val="0"/>
              </a:spcBef>
              <a:spcAft>
                <a:spcPts val="0"/>
              </a:spcAft>
              <a:buSzPts val="2600"/>
              <a:buFont typeface="Figtree"/>
              <a:buNone/>
              <a:defRPr sz="2600"/>
            </a:lvl3pPr>
            <a:lvl4pPr lvl="3">
              <a:spcBef>
                <a:spcPts val="0"/>
              </a:spcBef>
              <a:spcAft>
                <a:spcPts val="0"/>
              </a:spcAft>
              <a:buSzPts val="2600"/>
              <a:buFont typeface="Figtree"/>
              <a:buNone/>
              <a:defRPr sz="2600"/>
            </a:lvl4pPr>
            <a:lvl5pPr lvl="4">
              <a:spcBef>
                <a:spcPts val="0"/>
              </a:spcBef>
              <a:spcAft>
                <a:spcPts val="0"/>
              </a:spcAft>
              <a:buSzPts val="2600"/>
              <a:buFont typeface="Figtree"/>
              <a:buNone/>
              <a:defRPr sz="2600"/>
            </a:lvl5pPr>
            <a:lvl6pPr lvl="5">
              <a:spcBef>
                <a:spcPts val="0"/>
              </a:spcBef>
              <a:spcAft>
                <a:spcPts val="0"/>
              </a:spcAft>
              <a:buSzPts val="2600"/>
              <a:buFont typeface="Figtree"/>
              <a:buNone/>
              <a:defRPr sz="2600"/>
            </a:lvl6pPr>
            <a:lvl7pPr lvl="6">
              <a:spcBef>
                <a:spcPts val="0"/>
              </a:spcBef>
              <a:spcAft>
                <a:spcPts val="0"/>
              </a:spcAft>
              <a:buSzPts val="2600"/>
              <a:buFont typeface="Figtree"/>
              <a:buNone/>
              <a:defRPr sz="2600"/>
            </a:lvl7pPr>
            <a:lvl8pPr lvl="7">
              <a:spcBef>
                <a:spcPts val="0"/>
              </a:spcBef>
              <a:spcAft>
                <a:spcPts val="0"/>
              </a:spcAft>
              <a:buSzPts val="2600"/>
              <a:buFont typeface="Figtree"/>
              <a:buNone/>
              <a:defRPr sz="2600"/>
            </a:lvl8pPr>
            <a:lvl9pPr lvl="8">
              <a:spcBef>
                <a:spcPts val="0"/>
              </a:spcBef>
              <a:spcAft>
                <a:spcPts val="0"/>
              </a:spcAft>
              <a:buSzPts val="2600"/>
              <a:buFont typeface="Figtree"/>
              <a:buNone/>
              <a:defRPr sz="2600"/>
            </a:lvl9pPr>
          </a:lstStyle>
          <a:p>
            <a:endParaRPr/>
          </a:p>
        </p:txBody>
      </p:sp>
      <p:sp>
        <p:nvSpPr>
          <p:cNvPr id="365" name="Google Shape;365;p45"/>
          <p:cNvSpPr txBox="1">
            <a:spLocks noGrp="1"/>
          </p:cNvSpPr>
          <p:nvPr>
            <p:ph type="title" idx="2"/>
          </p:nvPr>
        </p:nvSpPr>
        <p:spPr>
          <a:xfrm>
            <a:off x="3410831" y="2280747"/>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66" name="Google Shape;366;p45"/>
          <p:cNvSpPr txBox="1">
            <a:spLocks noGrp="1"/>
          </p:cNvSpPr>
          <p:nvPr>
            <p:ph type="body" idx="1"/>
          </p:nvPr>
        </p:nvSpPr>
        <p:spPr>
          <a:xfrm>
            <a:off x="3410831" y="260677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67" name="Google Shape;367;p45"/>
          <p:cNvSpPr txBox="1">
            <a:spLocks noGrp="1"/>
          </p:cNvSpPr>
          <p:nvPr>
            <p:ph type="title" idx="3"/>
          </p:nvPr>
        </p:nvSpPr>
        <p:spPr>
          <a:xfrm>
            <a:off x="6454256" y="2280747"/>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68" name="Google Shape;368;p45"/>
          <p:cNvSpPr txBox="1">
            <a:spLocks noGrp="1"/>
          </p:cNvSpPr>
          <p:nvPr>
            <p:ph type="body" idx="4"/>
          </p:nvPr>
        </p:nvSpPr>
        <p:spPr>
          <a:xfrm>
            <a:off x="6454256" y="2606773"/>
            <a:ext cx="2325600" cy="677400"/>
          </a:xfrm>
          <a:prstGeom prst="rect">
            <a:avLst/>
          </a:prstGeom>
          <a:noFill/>
          <a:ln>
            <a:noFill/>
          </a:ln>
        </p:spPr>
        <p:txBody>
          <a:bodyPr spcFirstLastPara="1" wrap="square" lIns="0" tIns="0" rIns="0" bIns="0" anchor="t" anchorCtr="0">
            <a:noAutofit/>
          </a:bodyPr>
          <a:lstStyle>
            <a:lvl1pPr marL="457200" lvl="0"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371" name="Google Shape;371;p45"/>
          <p:cNvSpPr txBox="1">
            <a:spLocks noGrp="1"/>
          </p:cNvSpPr>
          <p:nvPr>
            <p:ph type="subTitle" idx="5"/>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372" name="Google Shape;372;p45"/>
          <p:cNvSpPr txBox="1">
            <a:spLocks noGrp="1"/>
          </p:cNvSpPr>
          <p:nvPr>
            <p:ph type="subTitle" idx="6"/>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six points 2">
  <p:cSld name="BIG_NUMBER_1_2">
    <p:bg>
      <p:bgPr>
        <a:solidFill>
          <a:schemeClr val="dk2"/>
        </a:solidFill>
        <a:effectLst/>
      </p:bgPr>
    </p:bg>
    <p:spTree>
      <p:nvGrpSpPr>
        <p:cNvPr id="1" name="Shape 373"/>
        <p:cNvGrpSpPr/>
        <p:nvPr/>
      </p:nvGrpSpPr>
      <p:grpSpPr>
        <a:xfrm>
          <a:off x="0" y="0"/>
          <a:ext cx="0" cy="0"/>
          <a:chOff x="0" y="0"/>
          <a:chExt cx="0" cy="0"/>
        </a:xfrm>
      </p:grpSpPr>
      <p:sp>
        <p:nvSpPr>
          <p:cNvPr id="382" name="Google Shape;382;p46"/>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384" name="Google Shape;384;p46"/>
          <p:cNvSpPr txBox="1">
            <a:spLocks noGrp="1"/>
          </p:cNvSpPr>
          <p:nvPr>
            <p:ph type="title"/>
          </p:nvPr>
        </p:nvSpPr>
        <p:spPr>
          <a:xfrm>
            <a:off x="437250" y="768288"/>
            <a:ext cx="8269500" cy="384900"/>
          </a:xfrm>
          <a:prstGeom prst="rect">
            <a:avLst/>
          </a:prstGeom>
        </p:spPr>
        <p:txBody>
          <a:bodyPr spcFirstLastPara="1" wrap="square" lIns="0" tIns="0" rIns="0" bIns="0" anchor="t" anchorCtr="0">
            <a:noAutofit/>
          </a:bodyPr>
          <a:lstStyle>
            <a:lvl1pPr lvl="0">
              <a:spcBef>
                <a:spcPts val="0"/>
              </a:spcBef>
              <a:spcAft>
                <a:spcPts val="0"/>
              </a:spcAft>
              <a:buSzPts val="2500"/>
              <a:buFont typeface="Figtree"/>
              <a:buNone/>
              <a:defRPr sz="2500"/>
            </a:lvl1pPr>
            <a:lvl2pPr lvl="1">
              <a:spcBef>
                <a:spcPts val="0"/>
              </a:spcBef>
              <a:spcAft>
                <a:spcPts val="0"/>
              </a:spcAft>
              <a:buSzPts val="2500"/>
              <a:buFont typeface="Figtree"/>
              <a:buNone/>
              <a:defRPr sz="2500"/>
            </a:lvl2pPr>
            <a:lvl3pPr lvl="2">
              <a:spcBef>
                <a:spcPts val="0"/>
              </a:spcBef>
              <a:spcAft>
                <a:spcPts val="0"/>
              </a:spcAft>
              <a:buSzPts val="2500"/>
              <a:buFont typeface="Figtree"/>
              <a:buNone/>
              <a:defRPr sz="2500"/>
            </a:lvl3pPr>
            <a:lvl4pPr lvl="3">
              <a:spcBef>
                <a:spcPts val="0"/>
              </a:spcBef>
              <a:spcAft>
                <a:spcPts val="0"/>
              </a:spcAft>
              <a:buSzPts val="2500"/>
              <a:buFont typeface="Figtree"/>
              <a:buNone/>
              <a:defRPr sz="2500"/>
            </a:lvl4pPr>
            <a:lvl5pPr lvl="4">
              <a:spcBef>
                <a:spcPts val="0"/>
              </a:spcBef>
              <a:spcAft>
                <a:spcPts val="0"/>
              </a:spcAft>
              <a:buSzPts val="2500"/>
              <a:buFont typeface="Figtree"/>
              <a:buNone/>
              <a:defRPr sz="2500"/>
            </a:lvl5pPr>
            <a:lvl6pPr lvl="5">
              <a:spcBef>
                <a:spcPts val="0"/>
              </a:spcBef>
              <a:spcAft>
                <a:spcPts val="0"/>
              </a:spcAft>
              <a:buSzPts val="2500"/>
              <a:buFont typeface="Figtree"/>
              <a:buNone/>
              <a:defRPr sz="2500"/>
            </a:lvl6pPr>
            <a:lvl7pPr lvl="6">
              <a:spcBef>
                <a:spcPts val="0"/>
              </a:spcBef>
              <a:spcAft>
                <a:spcPts val="0"/>
              </a:spcAft>
              <a:buSzPts val="2500"/>
              <a:buFont typeface="Figtree"/>
              <a:buNone/>
              <a:defRPr sz="2500"/>
            </a:lvl7pPr>
            <a:lvl8pPr lvl="7">
              <a:spcBef>
                <a:spcPts val="0"/>
              </a:spcBef>
              <a:spcAft>
                <a:spcPts val="0"/>
              </a:spcAft>
              <a:buSzPts val="2500"/>
              <a:buFont typeface="Figtree"/>
              <a:buNone/>
              <a:defRPr sz="2500"/>
            </a:lvl8pPr>
            <a:lvl9pPr lvl="8">
              <a:spcBef>
                <a:spcPts val="0"/>
              </a:spcBef>
              <a:spcAft>
                <a:spcPts val="0"/>
              </a:spcAft>
              <a:buSzPts val="2500"/>
              <a:buFont typeface="Figtree"/>
              <a:buNone/>
              <a:defRPr sz="2500"/>
            </a:lvl9pPr>
          </a:lstStyle>
          <a:p>
            <a:endParaRPr/>
          </a:p>
        </p:txBody>
      </p:sp>
      <p:sp>
        <p:nvSpPr>
          <p:cNvPr id="385" name="Google Shape;385;p46"/>
          <p:cNvSpPr txBox="1">
            <a:spLocks noGrp="1"/>
          </p:cNvSpPr>
          <p:nvPr>
            <p:ph type="title" idx="2"/>
          </p:nvPr>
        </p:nvSpPr>
        <p:spPr>
          <a:xfrm>
            <a:off x="3409838" y="2026475"/>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86" name="Google Shape;386;p46"/>
          <p:cNvSpPr txBox="1">
            <a:spLocks noGrp="1"/>
          </p:cNvSpPr>
          <p:nvPr>
            <p:ph type="body" idx="1"/>
          </p:nvPr>
        </p:nvSpPr>
        <p:spPr>
          <a:xfrm>
            <a:off x="3409838" y="2352500"/>
            <a:ext cx="2325600" cy="677400"/>
          </a:xfrm>
          <a:prstGeom prst="rect">
            <a:avLst/>
          </a:prstGeom>
          <a:noFill/>
          <a:ln>
            <a:noFill/>
          </a:ln>
        </p:spPr>
        <p:txBody>
          <a:bodyPr spcFirstLastPara="1" wrap="square" lIns="0" tIns="0" rIns="0" bIns="0" anchor="t" anchorCtr="0">
            <a:sp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87" name="Google Shape;387;p46"/>
          <p:cNvSpPr txBox="1">
            <a:spLocks noGrp="1"/>
          </p:cNvSpPr>
          <p:nvPr>
            <p:ph type="title" idx="3"/>
          </p:nvPr>
        </p:nvSpPr>
        <p:spPr>
          <a:xfrm>
            <a:off x="362475" y="2026475"/>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88" name="Google Shape;388;p46"/>
          <p:cNvSpPr txBox="1">
            <a:spLocks noGrp="1"/>
          </p:cNvSpPr>
          <p:nvPr>
            <p:ph type="body" idx="4"/>
          </p:nvPr>
        </p:nvSpPr>
        <p:spPr>
          <a:xfrm>
            <a:off x="362475" y="2352500"/>
            <a:ext cx="2325600" cy="677400"/>
          </a:xfrm>
          <a:prstGeom prst="rect">
            <a:avLst/>
          </a:prstGeom>
          <a:noFill/>
          <a:ln>
            <a:noFill/>
          </a:ln>
        </p:spPr>
        <p:txBody>
          <a:bodyPr spcFirstLastPara="1" wrap="square" lIns="0" tIns="0" rIns="0" bIns="0" anchor="t" anchorCtr="0">
            <a:sp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89" name="Google Shape;389;p46"/>
          <p:cNvSpPr txBox="1">
            <a:spLocks noGrp="1"/>
          </p:cNvSpPr>
          <p:nvPr>
            <p:ph type="title" idx="5"/>
          </p:nvPr>
        </p:nvSpPr>
        <p:spPr>
          <a:xfrm>
            <a:off x="6457200" y="2026475"/>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90" name="Google Shape;390;p46"/>
          <p:cNvSpPr txBox="1">
            <a:spLocks noGrp="1"/>
          </p:cNvSpPr>
          <p:nvPr>
            <p:ph type="body" idx="6"/>
          </p:nvPr>
        </p:nvSpPr>
        <p:spPr>
          <a:xfrm>
            <a:off x="6457200" y="2352500"/>
            <a:ext cx="2325600" cy="677400"/>
          </a:xfrm>
          <a:prstGeom prst="rect">
            <a:avLst/>
          </a:prstGeom>
          <a:noFill/>
          <a:ln>
            <a:noFill/>
          </a:ln>
        </p:spPr>
        <p:txBody>
          <a:bodyPr spcFirstLastPara="1" wrap="square" lIns="0" tIns="0" rIns="0" bIns="0" anchor="t" anchorCtr="0">
            <a:sp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91" name="Google Shape;391;p46"/>
          <p:cNvSpPr txBox="1">
            <a:spLocks noGrp="1"/>
          </p:cNvSpPr>
          <p:nvPr>
            <p:ph type="title" idx="7"/>
          </p:nvPr>
        </p:nvSpPr>
        <p:spPr>
          <a:xfrm>
            <a:off x="362475" y="3711025"/>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92" name="Google Shape;392;p46"/>
          <p:cNvSpPr txBox="1">
            <a:spLocks noGrp="1"/>
          </p:cNvSpPr>
          <p:nvPr>
            <p:ph type="body" idx="8"/>
          </p:nvPr>
        </p:nvSpPr>
        <p:spPr>
          <a:xfrm>
            <a:off x="362475" y="4037050"/>
            <a:ext cx="2325600" cy="677400"/>
          </a:xfrm>
          <a:prstGeom prst="rect">
            <a:avLst/>
          </a:prstGeom>
          <a:noFill/>
          <a:ln>
            <a:noFill/>
          </a:ln>
        </p:spPr>
        <p:txBody>
          <a:bodyPr spcFirstLastPara="1" wrap="square" lIns="0" tIns="0" rIns="0" bIns="0" anchor="t" anchorCtr="0">
            <a:sp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93" name="Google Shape;393;p46"/>
          <p:cNvSpPr txBox="1">
            <a:spLocks noGrp="1"/>
          </p:cNvSpPr>
          <p:nvPr>
            <p:ph type="title" idx="9"/>
          </p:nvPr>
        </p:nvSpPr>
        <p:spPr>
          <a:xfrm>
            <a:off x="3409200" y="3711025"/>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94" name="Google Shape;394;p46"/>
          <p:cNvSpPr txBox="1">
            <a:spLocks noGrp="1"/>
          </p:cNvSpPr>
          <p:nvPr>
            <p:ph type="body" idx="13"/>
          </p:nvPr>
        </p:nvSpPr>
        <p:spPr>
          <a:xfrm>
            <a:off x="3409200" y="4037050"/>
            <a:ext cx="2325600" cy="677400"/>
          </a:xfrm>
          <a:prstGeom prst="rect">
            <a:avLst/>
          </a:prstGeom>
          <a:noFill/>
          <a:ln>
            <a:noFill/>
          </a:ln>
        </p:spPr>
        <p:txBody>
          <a:bodyPr spcFirstLastPara="1" wrap="square" lIns="0" tIns="0" rIns="0" bIns="0" anchor="t" anchorCtr="0">
            <a:sp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95" name="Google Shape;395;p46"/>
          <p:cNvSpPr txBox="1">
            <a:spLocks noGrp="1"/>
          </p:cNvSpPr>
          <p:nvPr>
            <p:ph type="title" idx="14"/>
          </p:nvPr>
        </p:nvSpPr>
        <p:spPr>
          <a:xfrm>
            <a:off x="6381150" y="3711025"/>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96" name="Google Shape;396;p46"/>
          <p:cNvSpPr txBox="1">
            <a:spLocks noGrp="1"/>
          </p:cNvSpPr>
          <p:nvPr>
            <p:ph type="body" idx="15"/>
          </p:nvPr>
        </p:nvSpPr>
        <p:spPr>
          <a:xfrm>
            <a:off x="6381150" y="4037050"/>
            <a:ext cx="2325600" cy="677400"/>
          </a:xfrm>
          <a:prstGeom prst="rect">
            <a:avLst/>
          </a:prstGeom>
          <a:noFill/>
          <a:ln>
            <a:noFill/>
          </a:ln>
        </p:spPr>
        <p:txBody>
          <a:bodyPr spcFirstLastPara="1" wrap="square" lIns="0" tIns="0" rIns="0" bIns="0" anchor="t" anchorCtr="0">
            <a:sp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99" name="Google Shape;399;p46"/>
          <p:cNvSpPr txBox="1">
            <a:spLocks noGrp="1"/>
          </p:cNvSpPr>
          <p:nvPr>
            <p:ph type="subTitle" idx="16"/>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00" name="Google Shape;400;p46"/>
          <p:cNvSpPr txBox="1">
            <a:spLocks noGrp="1"/>
          </p:cNvSpPr>
          <p:nvPr>
            <p:ph type="subTitle" idx="17"/>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text">
  <p:cSld name="BIG_NUMBER_1_1">
    <p:bg>
      <p:bgPr>
        <a:solidFill>
          <a:schemeClr val="lt2"/>
        </a:solidFill>
        <a:effectLst/>
      </p:bgPr>
    </p:bg>
    <p:spTree>
      <p:nvGrpSpPr>
        <p:cNvPr id="1" name="Shape 401"/>
        <p:cNvGrpSpPr/>
        <p:nvPr/>
      </p:nvGrpSpPr>
      <p:grpSpPr>
        <a:xfrm>
          <a:off x="0" y="0"/>
          <a:ext cx="0" cy="0"/>
          <a:chOff x="0" y="0"/>
          <a:chExt cx="0" cy="0"/>
        </a:xfrm>
      </p:grpSpPr>
      <p:sp>
        <p:nvSpPr>
          <p:cNvPr id="403" name="Google Shape;403;p47"/>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406" name="Google Shape;406;p47"/>
          <p:cNvSpPr txBox="1">
            <a:spLocks noGrp="1"/>
          </p:cNvSpPr>
          <p:nvPr>
            <p:ph type="ctrTitle"/>
          </p:nvPr>
        </p:nvSpPr>
        <p:spPr>
          <a:xfrm>
            <a:off x="1313250" y="2109413"/>
            <a:ext cx="6517500" cy="1362300"/>
          </a:xfrm>
          <a:prstGeom prst="rect">
            <a:avLst/>
          </a:prstGeom>
        </p:spPr>
        <p:txBody>
          <a:bodyPr spcFirstLastPara="1" wrap="square" lIns="91425" tIns="91425" rIns="91425" bIns="91425" anchor="ctr" anchorCtr="0">
            <a:normAutofit/>
          </a:bodyPr>
          <a:lstStyle>
            <a:lvl1pPr lvl="0">
              <a:spcBef>
                <a:spcPts val="0"/>
              </a:spcBef>
              <a:spcAft>
                <a:spcPts val="0"/>
              </a:spcAft>
              <a:buSzPts val="5000"/>
              <a:buNone/>
              <a:defRPr sz="5000"/>
            </a:lvl1pPr>
            <a:lvl2pPr lvl="1">
              <a:spcBef>
                <a:spcPts val="0"/>
              </a:spcBef>
              <a:spcAft>
                <a:spcPts val="0"/>
              </a:spcAft>
              <a:buSzPts val="5000"/>
              <a:buNone/>
              <a:defRPr sz="5000"/>
            </a:lvl2pPr>
            <a:lvl3pPr lvl="2">
              <a:spcBef>
                <a:spcPts val="0"/>
              </a:spcBef>
              <a:spcAft>
                <a:spcPts val="0"/>
              </a:spcAft>
              <a:buSzPts val="5000"/>
              <a:buNone/>
              <a:defRPr sz="5000"/>
            </a:lvl3pPr>
            <a:lvl4pPr lvl="3">
              <a:spcBef>
                <a:spcPts val="0"/>
              </a:spcBef>
              <a:spcAft>
                <a:spcPts val="0"/>
              </a:spcAft>
              <a:buSzPts val="5000"/>
              <a:buNone/>
              <a:defRPr sz="5000"/>
            </a:lvl4pPr>
            <a:lvl5pPr lvl="4">
              <a:spcBef>
                <a:spcPts val="0"/>
              </a:spcBef>
              <a:spcAft>
                <a:spcPts val="0"/>
              </a:spcAft>
              <a:buSzPts val="5000"/>
              <a:buNone/>
              <a:defRPr sz="5000"/>
            </a:lvl5pPr>
            <a:lvl6pPr lvl="5">
              <a:spcBef>
                <a:spcPts val="0"/>
              </a:spcBef>
              <a:spcAft>
                <a:spcPts val="0"/>
              </a:spcAft>
              <a:buSzPts val="5000"/>
              <a:buNone/>
              <a:defRPr sz="5000"/>
            </a:lvl6pPr>
            <a:lvl7pPr lvl="6">
              <a:spcBef>
                <a:spcPts val="0"/>
              </a:spcBef>
              <a:spcAft>
                <a:spcPts val="0"/>
              </a:spcAft>
              <a:buSzPts val="5000"/>
              <a:buNone/>
              <a:defRPr sz="5000"/>
            </a:lvl7pPr>
            <a:lvl8pPr lvl="7">
              <a:spcBef>
                <a:spcPts val="0"/>
              </a:spcBef>
              <a:spcAft>
                <a:spcPts val="0"/>
              </a:spcAft>
              <a:buSzPts val="5000"/>
              <a:buNone/>
              <a:defRPr sz="5000"/>
            </a:lvl8pPr>
            <a:lvl9pPr lvl="8">
              <a:spcBef>
                <a:spcPts val="0"/>
              </a:spcBef>
              <a:spcAft>
                <a:spcPts val="0"/>
              </a:spcAft>
              <a:buSzPts val="5000"/>
              <a:buNone/>
              <a:defRPr sz="5000"/>
            </a:lvl9pPr>
          </a:lstStyle>
          <a:p>
            <a:endParaRPr/>
          </a:p>
        </p:txBody>
      </p:sp>
      <p:sp>
        <p:nvSpPr>
          <p:cNvPr id="409" name="Google Shape;409;p47"/>
          <p:cNvSpPr txBox="1">
            <a:spLocks noGrp="1"/>
          </p:cNvSpPr>
          <p:nvPr>
            <p:ph type="subTitle" idx="1"/>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10" name="Google Shape;410;p47"/>
          <p:cNvSpPr txBox="1">
            <a:spLocks noGrp="1"/>
          </p:cNvSpPr>
          <p:nvPr>
            <p:ph type="subTitle" idx="2"/>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Quiz 1">
  <p:cSld name="BIG_NUMBER_1_1_1_1">
    <p:bg>
      <p:bgPr>
        <a:solidFill>
          <a:schemeClr val="accent2"/>
        </a:solidFill>
        <a:effectLst/>
      </p:bgPr>
    </p:bg>
    <p:spTree>
      <p:nvGrpSpPr>
        <p:cNvPr id="1" name="Shape 411"/>
        <p:cNvGrpSpPr/>
        <p:nvPr/>
      </p:nvGrpSpPr>
      <p:grpSpPr>
        <a:xfrm>
          <a:off x="0" y="0"/>
          <a:ext cx="0" cy="0"/>
          <a:chOff x="0" y="0"/>
          <a:chExt cx="0" cy="0"/>
        </a:xfrm>
      </p:grpSpPr>
      <p:sp>
        <p:nvSpPr>
          <p:cNvPr id="418" name="Google Shape;418;p48"/>
          <p:cNvSpPr txBox="1">
            <a:spLocks noGrp="1"/>
          </p:cNvSpPr>
          <p:nvPr>
            <p:ph type="body" idx="1"/>
          </p:nvPr>
        </p:nvSpPr>
        <p:spPr>
          <a:xfrm>
            <a:off x="3513750" y="3270238"/>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19" name="Google Shape;419;p48"/>
          <p:cNvSpPr txBox="1">
            <a:spLocks noGrp="1"/>
          </p:cNvSpPr>
          <p:nvPr>
            <p:ph type="body" idx="2"/>
          </p:nvPr>
        </p:nvSpPr>
        <p:spPr>
          <a:xfrm>
            <a:off x="3513750" y="3502400"/>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20" name="Google Shape;420;p48"/>
          <p:cNvSpPr txBox="1">
            <a:spLocks noGrp="1"/>
          </p:cNvSpPr>
          <p:nvPr>
            <p:ph type="body" idx="3"/>
          </p:nvPr>
        </p:nvSpPr>
        <p:spPr>
          <a:xfrm>
            <a:off x="932400" y="2487400"/>
            <a:ext cx="7279200" cy="6465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Font typeface="Figtree"/>
              <a:buChar char="●"/>
              <a:defRPr/>
            </a:lvl1pPr>
            <a:lvl2pPr marL="914400" lvl="1" indent="-323850">
              <a:spcBef>
                <a:spcPts val="0"/>
              </a:spcBef>
              <a:spcAft>
                <a:spcPts val="0"/>
              </a:spcAft>
              <a:buSzPts val="1500"/>
              <a:buFont typeface="Figtree"/>
              <a:buChar char="○"/>
              <a:defRPr/>
            </a:lvl2pPr>
            <a:lvl3pPr marL="1371600" lvl="2" indent="-323850">
              <a:spcBef>
                <a:spcPts val="0"/>
              </a:spcBef>
              <a:spcAft>
                <a:spcPts val="0"/>
              </a:spcAft>
              <a:buSzPts val="1500"/>
              <a:buFont typeface="Figtree"/>
              <a:buChar char="■"/>
              <a:defRPr/>
            </a:lvl3pPr>
            <a:lvl4pPr marL="1828800" lvl="3" indent="-323850">
              <a:spcBef>
                <a:spcPts val="0"/>
              </a:spcBef>
              <a:spcAft>
                <a:spcPts val="0"/>
              </a:spcAft>
              <a:buSzPts val="1500"/>
              <a:buFont typeface="Figtree"/>
              <a:buChar char="●"/>
              <a:defRPr/>
            </a:lvl4pPr>
            <a:lvl5pPr marL="2286000" lvl="4" indent="-323850">
              <a:spcBef>
                <a:spcPts val="0"/>
              </a:spcBef>
              <a:spcAft>
                <a:spcPts val="0"/>
              </a:spcAft>
              <a:buSzPts val="1500"/>
              <a:buFont typeface="Figtree"/>
              <a:buChar char="○"/>
              <a:defRPr/>
            </a:lvl5pPr>
            <a:lvl6pPr marL="2743200" lvl="5" indent="-323850">
              <a:spcBef>
                <a:spcPts val="0"/>
              </a:spcBef>
              <a:spcAft>
                <a:spcPts val="0"/>
              </a:spcAft>
              <a:buSzPts val="1500"/>
              <a:buFont typeface="Figtree"/>
              <a:buChar char="■"/>
              <a:defRPr/>
            </a:lvl6pPr>
            <a:lvl7pPr marL="3200400" lvl="6" indent="-323850">
              <a:spcBef>
                <a:spcPts val="0"/>
              </a:spcBef>
              <a:spcAft>
                <a:spcPts val="0"/>
              </a:spcAft>
              <a:buSzPts val="1500"/>
              <a:buFont typeface="Figtree"/>
              <a:buChar char="●"/>
              <a:defRPr/>
            </a:lvl7pPr>
            <a:lvl8pPr marL="3657600" lvl="7" indent="-323850">
              <a:spcBef>
                <a:spcPts val="0"/>
              </a:spcBef>
              <a:spcAft>
                <a:spcPts val="0"/>
              </a:spcAft>
              <a:buSzPts val="1500"/>
              <a:buFont typeface="Figtree"/>
              <a:buChar char="○"/>
              <a:defRPr/>
            </a:lvl8pPr>
            <a:lvl9pPr marL="4114800" lvl="8" indent="-323850">
              <a:spcBef>
                <a:spcPts val="0"/>
              </a:spcBef>
              <a:spcAft>
                <a:spcPts val="0"/>
              </a:spcAft>
              <a:buSzPts val="1500"/>
              <a:buFont typeface="Figtree"/>
              <a:buChar char="■"/>
              <a:defRPr/>
            </a:lvl9pPr>
          </a:lstStyle>
          <a:p>
            <a:endParaRPr/>
          </a:p>
        </p:txBody>
      </p:sp>
      <p:sp>
        <p:nvSpPr>
          <p:cNvPr id="421" name="Google Shape;421;p48"/>
          <p:cNvSpPr txBox="1">
            <a:spLocks noGrp="1"/>
          </p:cNvSpPr>
          <p:nvPr>
            <p:ph type="body" idx="4"/>
          </p:nvPr>
        </p:nvSpPr>
        <p:spPr>
          <a:xfrm>
            <a:off x="6095150" y="3270238"/>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22" name="Google Shape;422;p48"/>
          <p:cNvSpPr txBox="1">
            <a:spLocks noGrp="1"/>
          </p:cNvSpPr>
          <p:nvPr>
            <p:ph type="body" idx="5"/>
          </p:nvPr>
        </p:nvSpPr>
        <p:spPr>
          <a:xfrm>
            <a:off x="6095150" y="3502400"/>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23" name="Google Shape;423;p48"/>
          <p:cNvSpPr txBox="1">
            <a:spLocks noGrp="1"/>
          </p:cNvSpPr>
          <p:nvPr>
            <p:ph type="title"/>
          </p:nvPr>
        </p:nvSpPr>
        <p:spPr>
          <a:xfrm>
            <a:off x="932400" y="1634950"/>
            <a:ext cx="7279200" cy="572700"/>
          </a:xfrm>
          <a:prstGeom prst="rect">
            <a:avLst/>
          </a:prstGeom>
        </p:spPr>
        <p:txBody>
          <a:bodyPr spcFirstLastPara="1" wrap="square" lIns="0" tIns="0" rIns="0" bIns="0" anchor="b" anchorCtr="0">
            <a:noAutofit/>
          </a:bodyPr>
          <a:lstStyle>
            <a:lvl1pPr lvl="0">
              <a:spcBef>
                <a:spcPts val="0"/>
              </a:spcBef>
              <a:spcAft>
                <a:spcPts val="0"/>
              </a:spcAft>
              <a:buSzPts val="3500"/>
              <a:buFont typeface="Figtree"/>
              <a:buNone/>
              <a:defRPr/>
            </a:lvl1pPr>
            <a:lvl2pPr lvl="1">
              <a:spcBef>
                <a:spcPts val="0"/>
              </a:spcBef>
              <a:spcAft>
                <a:spcPts val="0"/>
              </a:spcAft>
              <a:buSzPts val="3500"/>
              <a:buFont typeface="Figtree"/>
              <a:buNone/>
              <a:defRPr/>
            </a:lvl2pPr>
            <a:lvl3pPr lvl="2">
              <a:spcBef>
                <a:spcPts val="0"/>
              </a:spcBef>
              <a:spcAft>
                <a:spcPts val="0"/>
              </a:spcAft>
              <a:buSzPts val="3500"/>
              <a:buFont typeface="Figtree"/>
              <a:buNone/>
              <a:defRPr/>
            </a:lvl3pPr>
            <a:lvl4pPr lvl="3">
              <a:spcBef>
                <a:spcPts val="0"/>
              </a:spcBef>
              <a:spcAft>
                <a:spcPts val="0"/>
              </a:spcAft>
              <a:buSzPts val="3500"/>
              <a:buFont typeface="Figtree"/>
              <a:buNone/>
              <a:defRPr/>
            </a:lvl4pPr>
            <a:lvl5pPr lvl="4">
              <a:spcBef>
                <a:spcPts val="0"/>
              </a:spcBef>
              <a:spcAft>
                <a:spcPts val="0"/>
              </a:spcAft>
              <a:buSzPts val="3500"/>
              <a:buFont typeface="Figtree"/>
              <a:buNone/>
              <a:defRPr/>
            </a:lvl5pPr>
            <a:lvl6pPr lvl="5">
              <a:spcBef>
                <a:spcPts val="0"/>
              </a:spcBef>
              <a:spcAft>
                <a:spcPts val="0"/>
              </a:spcAft>
              <a:buSzPts val="3500"/>
              <a:buFont typeface="Figtree"/>
              <a:buNone/>
              <a:defRPr/>
            </a:lvl6pPr>
            <a:lvl7pPr lvl="6">
              <a:spcBef>
                <a:spcPts val="0"/>
              </a:spcBef>
              <a:spcAft>
                <a:spcPts val="0"/>
              </a:spcAft>
              <a:buSzPts val="3500"/>
              <a:buFont typeface="Figtree"/>
              <a:buNone/>
              <a:defRPr/>
            </a:lvl7pPr>
            <a:lvl8pPr lvl="7">
              <a:spcBef>
                <a:spcPts val="0"/>
              </a:spcBef>
              <a:spcAft>
                <a:spcPts val="0"/>
              </a:spcAft>
              <a:buSzPts val="3500"/>
              <a:buFont typeface="Figtree"/>
              <a:buNone/>
              <a:defRPr/>
            </a:lvl8pPr>
            <a:lvl9pPr lvl="8">
              <a:spcBef>
                <a:spcPts val="0"/>
              </a:spcBef>
              <a:spcAft>
                <a:spcPts val="0"/>
              </a:spcAft>
              <a:buSzPts val="3500"/>
              <a:buFont typeface="Figtree"/>
              <a:buNone/>
              <a:defRPr/>
            </a:lvl9pPr>
          </a:lstStyle>
          <a:p>
            <a:endParaRPr/>
          </a:p>
        </p:txBody>
      </p:sp>
      <p:sp>
        <p:nvSpPr>
          <p:cNvPr id="424" name="Google Shape;424;p48"/>
          <p:cNvSpPr txBox="1">
            <a:spLocks noGrp="1"/>
          </p:cNvSpPr>
          <p:nvPr>
            <p:ph type="body" idx="6"/>
          </p:nvPr>
        </p:nvSpPr>
        <p:spPr>
          <a:xfrm>
            <a:off x="932450" y="3270238"/>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25" name="Google Shape;425;p48"/>
          <p:cNvSpPr txBox="1">
            <a:spLocks noGrp="1"/>
          </p:cNvSpPr>
          <p:nvPr>
            <p:ph type="body" idx="7"/>
          </p:nvPr>
        </p:nvSpPr>
        <p:spPr>
          <a:xfrm>
            <a:off x="932450" y="3502400"/>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27" name="Google Shape;427;p48"/>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431" name="Google Shape;431;p48"/>
          <p:cNvSpPr txBox="1">
            <a:spLocks noGrp="1"/>
          </p:cNvSpPr>
          <p:nvPr>
            <p:ph type="subTitle" idx="8"/>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32" name="Google Shape;432;p48"/>
          <p:cNvSpPr txBox="1">
            <a:spLocks noGrp="1"/>
          </p:cNvSpPr>
          <p:nvPr>
            <p:ph type="subTitle" idx="9"/>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Quiz 1, response">
  <p:cSld name="BIG_NUMBER_1_1_1_1_1">
    <p:bg>
      <p:bgPr>
        <a:solidFill>
          <a:schemeClr val="accent3"/>
        </a:solidFill>
        <a:effectLst/>
      </p:bgPr>
    </p:bg>
    <p:spTree>
      <p:nvGrpSpPr>
        <p:cNvPr id="1" name="Shape 433"/>
        <p:cNvGrpSpPr/>
        <p:nvPr/>
      </p:nvGrpSpPr>
      <p:grpSpPr>
        <a:xfrm>
          <a:off x="0" y="0"/>
          <a:ext cx="0" cy="0"/>
          <a:chOff x="0" y="0"/>
          <a:chExt cx="0" cy="0"/>
        </a:xfrm>
      </p:grpSpPr>
      <p:sp>
        <p:nvSpPr>
          <p:cNvPr id="441" name="Google Shape;441;p49"/>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443" name="Google Shape;443;p49"/>
          <p:cNvSpPr txBox="1">
            <a:spLocks noGrp="1"/>
          </p:cNvSpPr>
          <p:nvPr>
            <p:ph type="ctrTitle"/>
          </p:nvPr>
        </p:nvSpPr>
        <p:spPr>
          <a:xfrm>
            <a:off x="1313250" y="2109413"/>
            <a:ext cx="6517500" cy="1362300"/>
          </a:xfrm>
          <a:prstGeom prst="rect">
            <a:avLst/>
          </a:prstGeom>
        </p:spPr>
        <p:txBody>
          <a:bodyPr spcFirstLastPara="1" wrap="square" lIns="91425" tIns="91425" rIns="91425" bIns="91425" anchor="ctr" anchorCtr="0">
            <a:normAutofit/>
          </a:bodyPr>
          <a:lstStyle>
            <a:lvl1pPr lvl="0">
              <a:spcBef>
                <a:spcPts val="0"/>
              </a:spcBef>
              <a:spcAft>
                <a:spcPts val="0"/>
              </a:spcAft>
              <a:buSzPts val="5000"/>
              <a:buNone/>
              <a:defRPr sz="5000"/>
            </a:lvl1pPr>
            <a:lvl2pPr lvl="1">
              <a:spcBef>
                <a:spcPts val="0"/>
              </a:spcBef>
              <a:spcAft>
                <a:spcPts val="0"/>
              </a:spcAft>
              <a:buSzPts val="5000"/>
              <a:buNone/>
              <a:defRPr sz="5000"/>
            </a:lvl2pPr>
            <a:lvl3pPr lvl="2">
              <a:spcBef>
                <a:spcPts val="0"/>
              </a:spcBef>
              <a:spcAft>
                <a:spcPts val="0"/>
              </a:spcAft>
              <a:buSzPts val="5000"/>
              <a:buNone/>
              <a:defRPr sz="5000"/>
            </a:lvl3pPr>
            <a:lvl4pPr lvl="3">
              <a:spcBef>
                <a:spcPts val="0"/>
              </a:spcBef>
              <a:spcAft>
                <a:spcPts val="0"/>
              </a:spcAft>
              <a:buSzPts val="5000"/>
              <a:buNone/>
              <a:defRPr sz="5000"/>
            </a:lvl4pPr>
            <a:lvl5pPr lvl="4">
              <a:spcBef>
                <a:spcPts val="0"/>
              </a:spcBef>
              <a:spcAft>
                <a:spcPts val="0"/>
              </a:spcAft>
              <a:buSzPts val="5000"/>
              <a:buNone/>
              <a:defRPr sz="5000"/>
            </a:lvl5pPr>
            <a:lvl6pPr lvl="5">
              <a:spcBef>
                <a:spcPts val="0"/>
              </a:spcBef>
              <a:spcAft>
                <a:spcPts val="0"/>
              </a:spcAft>
              <a:buSzPts val="5000"/>
              <a:buNone/>
              <a:defRPr sz="5000"/>
            </a:lvl6pPr>
            <a:lvl7pPr lvl="6">
              <a:spcBef>
                <a:spcPts val="0"/>
              </a:spcBef>
              <a:spcAft>
                <a:spcPts val="0"/>
              </a:spcAft>
              <a:buSzPts val="5000"/>
              <a:buNone/>
              <a:defRPr sz="5000"/>
            </a:lvl7pPr>
            <a:lvl8pPr lvl="7">
              <a:spcBef>
                <a:spcPts val="0"/>
              </a:spcBef>
              <a:spcAft>
                <a:spcPts val="0"/>
              </a:spcAft>
              <a:buSzPts val="5000"/>
              <a:buNone/>
              <a:defRPr sz="5000"/>
            </a:lvl8pPr>
            <a:lvl9pPr lvl="8">
              <a:spcBef>
                <a:spcPts val="0"/>
              </a:spcBef>
              <a:spcAft>
                <a:spcPts val="0"/>
              </a:spcAft>
              <a:buSzPts val="5000"/>
              <a:buNone/>
              <a:defRPr sz="5000"/>
            </a:lvl9pPr>
          </a:lstStyle>
          <a:p>
            <a:endParaRPr/>
          </a:p>
        </p:txBody>
      </p:sp>
      <p:sp>
        <p:nvSpPr>
          <p:cNvPr id="446" name="Google Shape;446;p49"/>
          <p:cNvSpPr txBox="1">
            <a:spLocks noGrp="1"/>
          </p:cNvSpPr>
          <p:nvPr>
            <p:ph type="subTitle" idx="1"/>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47" name="Google Shape;447;p49"/>
          <p:cNvSpPr txBox="1">
            <a:spLocks noGrp="1"/>
          </p:cNvSpPr>
          <p:nvPr>
            <p:ph type="subTitle" idx="2"/>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Quiz 2">
  <p:cSld name="BIG_NUMBER_1_1_1_1_2">
    <p:bg>
      <p:bgPr>
        <a:solidFill>
          <a:schemeClr val="accent2"/>
        </a:solidFill>
        <a:effectLst/>
      </p:bgPr>
    </p:bg>
    <p:spTree>
      <p:nvGrpSpPr>
        <p:cNvPr id="1" name="Shape 448"/>
        <p:cNvGrpSpPr/>
        <p:nvPr/>
      </p:nvGrpSpPr>
      <p:grpSpPr>
        <a:xfrm>
          <a:off x="0" y="0"/>
          <a:ext cx="0" cy="0"/>
          <a:chOff x="0" y="0"/>
          <a:chExt cx="0" cy="0"/>
        </a:xfrm>
      </p:grpSpPr>
      <p:sp>
        <p:nvSpPr>
          <p:cNvPr id="453" name="Google Shape;453;p50"/>
          <p:cNvSpPr txBox="1">
            <a:spLocks noGrp="1"/>
          </p:cNvSpPr>
          <p:nvPr>
            <p:ph type="body" idx="1"/>
          </p:nvPr>
        </p:nvSpPr>
        <p:spPr>
          <a:xfrm>
            <a:off x="932400" y="2487400"/>
            <a:ext cx="7279200" cy="6465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Font typeface="Figtree"/>
              <a:buChar char="●"/>
              <a:defRPr/>
            </a:lvl1pPr>
            <a:lvl2pPr marL="914400" lvl="1" indent="-323850">
              <a:spcBef>
                <a:spcPts val="0"/>
              </a:spcBef>
              <a:spcAft>
                <a:spcPts val="0"/>
              </a:spcAft>
              <a:buSzPts val="1500"/>
              <a:buFont typeface="Figtree"/>
              <a:buChar char="○"/>
              <a:defRPr/>
            </a:lvl2pPr>
            <a:lvl3pPr marL="1371600" lvl="2" indent="-323850">
              <a:spcBef>
                <a:spcPts val="0"/>
              </a:spcBef>
              <a:spcAft>
                <a:spcPts val="0"/>
              </a:spcAft>
              <a:buSzPts val="1500"/>
              <a:buFont typeface="Figtree"/>
              <a:buChar char="■"/>
              <a:defRPr/>
            </a:lvl3pPr>
            <a:lvl4pPr marL="1828800" lvl="3" indent="-323850">
              <a:spcBef>
                <a:spcPts val="0"/>
              </a:spcBef>
              <a:spcAft>
                <a:spcPts val="0"/>
              </a:spcAft>
              <a:buSzPts val="1500"/>
              <a:buFont typeface="Figtree"/>
              <a:buChar char="●"/>
              <a:defRPr/>
            </a:lvl4pPr>
            <a:lvl5pPr marL="2286000" lvl="4" indent="-323850">
              <a:spcBef>
                <a:spcPts val="0"/>
              </a:spcBef>
              <a:spcAft>
                <a:spcPts val="0"/>
              </a:spcAft>
              <a:buSzPts val="1500"/>
              <a:buFont typeface="Figtree"/>
              <a:buChar char="○"/>
              <a:defRPr/>
            </a:lvl5pPr>
            <a:lvl6pPr marL="2743200" lvl="5" indent="-323850">
              <a:spcBef>
                <a:spcPts val="0"/>
              </a:spcBef>
              <a:spcAft>
                <a:spcPts val="0"/>
              </a:spcAft>
              <a:buSzPts val="1500"/>
              <a:buFont typeface="Figtree"/>
              <a:buChar char="■"/>
              <a:defRPr/>
            </a:lvl6pPr>
            <a:lvl7pPr marL="3200400" lvl="6" indent="-323850">
              <a:spcBef>
                <a:spcPts val="0"/>
              </a:spcBef>
              <a:spcAft>
                <a:spcPts val="0"/>
              </a:spcAft>
              <a:buSzPts val="1500"/>
              <a:buFont typeface="Figtree"/>
              <a:buChar char="●"/>
              <a:defRPr/>
            </a:lvl7pPr>
            <a:lvl8pPr marL="3657600" lvl="7" indent="-323850">
              <a:spcBef>
                <a:spcPts val="0"/>
              </a:spcBef>
              <a:spcAft>
                <a:spcPts val="0"/>
              </a:spcAft>
              <a:buSzPts val="1500"/>
              <a:buFont typeface="Figtree"/>
              <a:buChar char="○"/>
              <a:defRPr/>
            </a:lvl8pPr>
            <a:lvl9pPr marL="4114800" lvl="8" indent="-323850">
              <a:spcBef>
                <a:spcPts val="0"/>
              </a:spcBef>
              <a:spcAft>
                <a:spcPts val="0"/>
              </a:spcAft>
              <a:buSzPts val="1500"/>
              <a:buFont typeface="Figtree"/>
              <a:buChar char="■"/>
              <a:defRPr/>
            </a:lvl9pPr>
          </a:lstStyle>
          <a:p>
            <a:endParaRPr/>
          </a:p>
        </p:txBody>
      </p:sp>
      <p:sp>
        <p:nvSpPr>
          <p:cNvPr id="454" name="Google Shape;454;p50"/>
          <p:cNvSpPr txBox="1">
            <a:spLocks noGrp="1"/>
          </p:cNvSpPr>
          <p:nvPr>
            <p:ph type="title"/>
          </p:nvPr>
        </p:nvSpPr>
        <p:spPr>
          <a:xfrm>
            <a:off x="932400" y="1634950"/>
            <a:ext cx="7279200" cy="572700"/>
          </a:xfrm>
          <a:prstGeom prst="rect">
            <a:avLst/>
          </a:prstGeom>
        </p:spPr>
        <p:txBody>
          <a:bodyPr spcFirstLastPara="1" wrap="square" lIns="0" tIns="0" rIns="0" bIns="0" anchor="b" anchorCtr="0">
            <a:noAutofit/>
          </a:bodyPr>
          <a:lstStyle>
            <a:lvl1pPr lvl="0">
              <a:spcBef>
                <a:spcPts val="0"/>
              </a:spcBef>
              <a:spcAft>
                <a:spcPts val="0"/>
              </a:spcAft>
              <a:buSzPts val="3500"/>
              <a:buFont typeface="Figtree"/>
              <a:buNone/>
              <a:defRPr/>
            </a:lvl1pPr>
            <a:lvl2pPr lvl="1">
              <a:spcBef>
                <a:spcPts val="0"/>
              </a:spcBef>
              <a:spcAft>
                <a:spcPts val="0"/>
              </a:spcAft>
              <a:buSzPts val="3500"/>
              <a:buFont typeface="Figtree"/>
              <a:buNone/>
              <a:defRPr/>
            </a:lvl2pPr>
            <a:lvl3pPr lvl="2">
              <a:spcBef>
                <a:spcPts val="0"/>
              </a:spcBef>
              <a:spcAft>
                <a:spcPts val="0"/>
              </a:spcAft>
              <a:buSzPts val="3500"/>
              <a:buFont typeface="Figtree"/>
              <a:buNone/>
              <a:defRPr/>
            </a:lvl3pPr>
            <a:lvl4pPr lvl="3">
              <a:spcBef>
                <a:spcPts val="0"/>
              </a:spcBef>
              <a:spcAft>
                <a:spcPts val="0"/>
              </a:spcAft>
              <a:buSzPts val="3500"/>
              <a:buFont typeface="Figtree"/>
              <a:buNone/>
              <a:defRPr/>
            </a:lvl4pPr>
            <a:lvl5pPr lvl="4">
              <a:spcBef>
                <a:spcPts val="0"/>
              </a:spcBef>
              <a:spcAft>
                <a:spcPts val="0"/>
              </a:spcAft>
              <a:buSzPts val="3500"/>
              <a:buFont typeface="Figtree"/>
              <a:buNone/>
              <a:defRPr/>
            </a:lvl5pPr>
            <a:lvl6pPr lvl="5">
              <a:spcBef>
                <a:spcPts val="0"/>
              </a:spcBef>
              <a:spcAft>
                <a:spcPts val="0"/>
              </a:spcAft>
              <a:buSzPts val="3500"/>
              <a:buFont typeface="Figtree"/>
              <a:buNone/>
              <a:defRPr/>
            </a:lvl6pPr>
            <a:lvl7pPr lvl="6">
              <a:spcBef>
                <a:spcPts val="0"/>
              </a:spcBef>
              <a:spcAft>
                <a:spcPts val="0"/>
              </a:spcAft>
              <a:buSzPts val="3500"/>
              <a:buFont typeface="Figtree"/>
              <a:buNone/>
              <a:defRPr/>
            </a:lvl7pPr>
            <a:lvl8pPr lvl="7">
              <a:spcBef>
                <a:spcPts val="0"/>
              </a:spcBef>
              <a:spcAft>
                <a:spcPts val="0"/>
              </a:spcAft>
              <a:buSzPts val="3500"/>
              <a:buFont typeface="Figtree"/>
              <a:buNone/>
              <a:defRPr/>
            </a:lvl8pPr>
            <a:lvl9pPr lvl="8">
              <a:spcBef>
                <a:spcPts val="0"/>
              </a:spcBef>
              <a:spcAft>
                <a:spcPts val="0"/>
              </a:spcAft>
              <a:buSzPts val="3500"/>
              <a:buFont typeface="Figtree"/>
              <a:buNone/>
              <a:defRPr/>
            </a:lvl9pPr>
          </a:lstStyle>
          <a:p>
            <a:endParaRPr/>
          </a:p>
        </p:txBody>
      </p:sp>
      <p:sp>
        <p:nvSpPr>
          <p:cNvPr id="455" name="Google Shape;455;p50"/>
          <p:cNvSpPr txBox="1">
            <a:spLocks noGrp="1"/>
          </p:cNvSpPr>
          <p:nvPr>
            <p:ph type="body" idx="2"/>
          </p:nvPr>
        </p:nvSpPr>
        <p:spPr>
          <a:xfrm>
            <a:off x="932450" y="3270238"/>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56" name="Google Shape;456;p50"/>
          <p:cNvSpPr txBox="1">
            <a:spLocks noGrp="1"/>
          </p:cNvSpPr>
          <p:nvPr>
            <p:ph type="body" idx="3"/>
          </p:nvPr>
        </p:nvSpPr>
        <p:spPr>
          <a:xfrm>
            <a:off x="932450" y="3502400"/>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57" name="Google Shape;457;p50"/>
          <p:cNvSpPr txBox="1">
            <a:spLocks noGrp="1"/>
          </p:cNvSpPr>
          <p:nvPr>
            <p:ph type="body" idx="4"/>
          </p:nvPr>
        </p:nvSpPr>
        <p:spPr>
          <a:xfrm>
            <a:off x="3513750" y="3270238"/>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58" name="Google Shape;458;p50"/>
          <p:cNvSpPr txBox="1">
            <a:spLocks noGrp="1"/>
          </p:cNvSpPr>
          <p:nvPr>
            <p:ph type="body" idx="5"/>
          </p:nvPr>
        </p:nvSpPr>
        <p:spPr>
          <a:xfrm>
            <a:off x="3513750" y="3502400"/>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59" name="Google Shape;459;p50"/>
          <p:cNvSpPr txBox="1">
            <a:spLocks noGrp="1"/>
          </p:cNvSpPr>
          <p:nvPr>
            <p:ph type="body" idx="6"/>
          </p:nvPr>
        </p:nvSpPr>
        <p:spPr>
          <a:xfrm>
            <a:off x="6095150" y="3270238"/>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60" name="Google Shape;460;p50"/>
          <p:cNvSpPr txBox="1">
            <a:spLocks noGrp="1"/>
          </p:cNvSpPr>
          <p:nvPr>
            <p:ph type="body" idx="7"/>
          </p:nvPr>
        </p:nvSpPr>
        <p:spPr>
          <a:xfrm>
            <a:off x="6095150" y="3502400"/>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62" name="Google Shape;462;p50"/>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466" name="Google Shape;466;p50"/>
          <p:cNvSpPr txBox="1">
            <a:spLocks noGrp="1"/>
          </p:cNvSpPr>
          <p:nvPr>
            <p:ph type="subTitle" idx="8"/>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67" name="Google Shape;467;p50"/>
          <p:cNvSpPr txBox="1">
            <a:spLocks noGrp="1"/>
          </p:cNvSpPr>
          <p:nvPr>
            <p:ph type="subTitle" idx="9"/>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Quiz 2, response">
  <p:cSld name="BIG_NUMBER_1_1_1_1_1_2">
    <p:bg>
      <p:bgPr>
        <a:solidFill>
          <a:schemeClr val="accent3"/>
        </a:solidFill>
        <a:effectLst/>
      </p:bgPr>
    </p:bg>
    <p:spTree>
      <p:nvGrpSpPr>
        <p:cNvPr id="1" name="Shape 468"/>
        <p:cNvGrpSpPr/>
        <p:nvPr/>
      </p:nvGrpSpPr>
      <p:grpSpPr>
        <a:xfrm>
          <a:off x="0" y="0"/>
          <a:ext cx="0" cy="0"/>
          <a:chOff x="0" y="0"/>
          <a:chExt cx="0" cy="0"/>
        </a:xfrm>
      </p:grpSpPr>
      <p:sp>
        <p:nvSpPr>
          <p:cNvPr id="474" name="Google Shape;474;p51"/>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476" name="Google Shape;476;p51"/>
          <p:cNvSpPr txBox="1">
            <a:spLocks noGrp="1"/>
          </p:cNvSpPr>
          <p:nvPr>
            <p:ph type="ctrTitle"/>
          </p:nvPr>
        </p:nvSpPr>
        <p:spPr>
          <a:xfrm>
            <a:off x="1313250" y="2109413"/>
            <a:ext cx="6517500" cy="1362300"/>
          </a:xfrm>
          <a:prstGeom prst="rect">
            <a:avLst/>
          </a:prstGeom>
        </p:spPr>
        <p:txBody>
          <a:bodyPr spcFirstLastPara="1" wrap="square" lIns="91425" tIns="91425" rIns="91425" bIns="91425" anchor="ctr" anchorCtr="0">
            <a:normAutofit/>
          </a:bodyPr>
          <a:lstStyle>
            <a:lvl1pPr lvl="0">
              <a:spcBef>
                <a:spcPts val="0"/>
              </a:spcBef>
              <a:spcAft>
                <a:spcPts val="0"/>
              </a:spcAft>
              <a:buSzPts val="5000"/>
              <a:buNone/>
              <a:defRPr sz="5000"/>
            </a:lvl1pPr>
            <a:lvl2pPr lvl="1">
              <a:spcBef>
                <a:spcPts val="0"/>
              </a:spcBef>
              <a:spcAft>
                <a:spcPts val="0"/>
              </a:spcAft>
              <a:buSzPts val="5000"/>
              <a:buNone/>
              <a:defRPr sz="5000"/>
            </a:lvl2pPr>
            <a:lvl3pPr lvl="2">
              <a:spcBef>
                <a:spcPts val="0"/>
              </a:spcBef>
              <a:spcAft>
                <a:spcPts val="0"/>
              </a:spcAft>
              <a:buSzPts val="5000"/>
              <a:buNone/>
              <a:defRPr sz="5000"/>
            </a:lvl3pPr>
            <a:lvl4pPr lvl="3">
              <a:spcBef>
                <a:spcPts val="0"/>
              </a:spcBef>
              <a:spcAft>
                <a:spcPts val="0"/>
              </a:spcAft>
              <a:buSzPts val="5000"/>
              <a:buNone/>
              <a:defRPr sz="5000"/>
            </a:lvl4pPr>
            <a:lvl5pPr lvl="4">
              <a:spcBef>
                <a:spcPts val="0"/>
              </a:spcBef>
              <a:spcAft>
                <a:spcPts val="0"/>
              </a:spcAft>
              <a:buSzPts val="5000"/>
              <a:buNone/>
              <a:defRPr sz="5000"/>
            </a:lvl5pPr>
            <a:lvl6pPr lvl="5">
              <a:spcBef>
                <a:spcPts val="0"/>
              </a:spcBef>
              <a:spcAft>
                <a:spcPts val="0"/>
              </a:spcAft>
              <a:buSzPts val="5000"/>
              <a:buNone/>
              <a:defRPr sz="5000"/>
            </a:lvl6pPr>
            <a:lvl7pPr lvl="6">
              <a:spcBef>
                <a:spcPts val="0"/>
              </a:spcBef>
              <a:spcAft>
                <a:spcPts val="0"/>
              </a:spcAft>
              <a:buSzPts val="5000"/>
              <a:buNone/>
              <a:defRPr sz="5000"/>
            </a:lvl7pPr>
            <a:lvl8pPr lvl="7">
              <a:spcBef>
                <a:spcPts val="0"/>
              </a:spcBef>
              <a:spcAft>
                <a:spcPts val="0"/>
              </a:spcAft>
              <a:buSzPts val="5000"/>
              <a:buNone/>
              <a:defRPr sz="5000"/>
            </a:lvl8pPr>
            <a:lvl9pPr lvl="8">
              <a:spcBef>
                <a:spcPts val="0"/>
              </a:spcBef>
              <a:spcAft>
                <a:spcPts val="0"/>
              </a:spcAft>
              <a:buSzPts val="5000"/>
              <a:buNone/>
              <a:defRPr sz="5000"/>
            </a:lvl9pPr>
          </a:lstStyle>
          <a:p>
            <a:endParaRPr/>
          </a:p>
        </p:txBody>
      </p:sp>
      <p:sp>
        <p:nvSpPr>
          <p:cNvPr id="479" name="Google Shape;479;p51"/>
          <p:cNvSpPr txBox="1">
            <a:spLocks noGrp="1"/>
          </p:cNvSpPr>
          <p:nvPr>
            <p:ph type="subTitle" idx="1"/>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80" name="Google Shape;480;p51"/>
          <p:cNvSpPr txBox="1">
            <a:spLocks noGrp="1"/>
          </p:cNvSpPr>
          <p:nvPr>
            <p:ph type="subTitle" idx="2"/>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ustom blank" type="blank">
  <p:cSld name="BLANK">
    <p:bg>
      <p:bgPr>
        <a:solidFill>
          <a:schemeClr val="dk2"/>
        </a:solidFill>
        <a:effectLst/>
      </p:bgPr>
    </p:bg>
    <p:spTree>
      <p:nvGrpSpPr>
        <p:cNvPr id="1" name="Shape 481"/>
        <p:cNvGrpSpPr/>
        <p:nvPr/>
      </p:nvGrpSpPr>
      <p:grpSpPr>
        <a:xfrm>
          <a:off x="0" y="0"/>
          <a:ext cx="0" cy="0"/>
          <a:chOff x="0" y="0"/>
          <a:chExt cx="0" cy="0"/>
        </a:xfrm>
      </p:grpSpPr>
      <p:sp>
        <p:nvSpPr>
          <p:cNvPr id="483" name="Google Shape;483;p52"/>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487" name="Google Shape;487;p52"/>
          <p:cNvSpPr txBox="1">
            <a:spLocks noGrp="1"/>
          </p:cNvSpPr>
          <p:nvPr>
            <p:ph type="subTitle" idx="1"/>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88" name="Google Shape;488;p52"/>
          <p:cNvSpPr txBox="1">
            <a:spLocks noGrp="1"/>
          </p:cNvSpPr>
          <p:nvPr>
            <p:ph type="subTitle" idx="2"/>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2"/>
        </a:solidFill>
        <a:effectLst/>
      </p:bgPr>
    </p:bg>
    <p:spTree>
      <p:nvGrpSpPr>
        <p:cNvPr id="1" name="Shape 178"/>
        <p:cNvGrpSpPr/>
        <p:nvPr/>
      </p:nvGrpSpPr>
      <p:grpSpPr>
        <a:xfrm>
          <a:off x="0" y="0"/>
          <a:ext cx="0" cy="0"/>
          <a:chOff x="0" y="0"/>
          <a:chExt cx="0" cy="0"/>
        </a:xfrm>
      </p:grpSpPr>
      <p:grpSp>
        <p:nvGrpSpPr>
          <p:cNvPr id="179" name="Google Shape;179;p35"/>
          <p:cNvGrpSpPr/>
          <p:nvPr/>
        </p:nvGrpSpPr>
        <p:grpSpPr>
          <a:xfrm>
            <a:off x="81" y="-57"/>
            <a:ext cx="9144360" cy="5143800"/>
            <a:chOff x="81" y="-57"/>
            <a:chExt cx="9144360" cy="5143800"/>
          </a:xfrm>
        </p:grpSpPr>
        <p:sp>
          <p:nvSpPr>
            <p:cNvPr id="180" name="Google Shape;180;p35"/>
            <p:cNvSpPr/>
            <p:nvPr/>
          </p:nvSpPr>
          <p:spPr>
            <a:xfrm rot="-5400000">
              <a:off x="-735519" y="735543"/>
              <a:ext cx="5143800" cy="36726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181" name="Google Shape;181;p35"/>
            <p:cNvSpPr/>
            <p:nvPr/>
          </p:nvSpPr>
          <p:spPr>
            <a:xfrm rot="-5400000">
              <a:off x="2000361" y="735543"/>
              <a:ext cx="5143800" cy="36726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182" name="Google Shape;182;p35"/>
            <p:cNvSpPr/>
            <p:nvPr/>
          </p:nvSpPr>
          <p:spPr>
            <a:xfrm rot="-5400000">
              <a:off x="4736241" y="735543"/>
              <a:ext cx="5143800" cy="36726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grpSp>
      <p:sp>
        <p:nvSpPr>
          <p:cNvPr id="183" name="Google Shape;183;p35"/>
          <p:cNvSpPr txBox="1">
            <a:spLocks noGrp="1"/>
          </p:cNvSpPr>
          <p:nvPr>
            <p:ph type="ctrTitle"/>
          </p:nvPr>
        </p:nvSpPr>
        <p:spPr>
          <a:xfrm>
            <a:off x="429300" y="1681700"/>
            <a:ext cx="8285400" cy="1362300"/>
          </a:xfrm>
          <a:prstGeom prst="rect">
            <a:avLst/>
          </a:prstGeom>
        </p:spPr>
        <p:txBody>
          <a:bodyPr spcFirstLastPara="1" wrap="square" lIns="91425" tIns="91425" rIns="91425" bIns="91425" anchor="b" anchorCtr="0">
            <a:noAutofit/>
          </a:bodyPr>
          <a:lstStyle>
            <a:lvl1pPr lvl="0">
              <a:spcBef>
                <a:spcPts val="0"/>
              </a:spcBef>
              <a:spcAft>
                <a:spcPts val="0"/>
              </a:spcAft>
              <a:buSzPts val="4500"/>
              <a:buFont typeface="Figtree ExtraBold"/>
              <a:buNone/>
              <a:defRPr sz="4500" b="0">
                <a:latin typeface="Figtree ExtraBold"/>
                <a:ea typeface="Figtree ExtraBold"/>
                <a:cs typeface="Figtree ExtraBold"/>
                <a:sym typeface="Figtree ExtraBold"/>
              </a:defRPr>
            </a:lvl1pPr>
            <a:lvl2pPr lvl="1">
              <a:spcBef>
                <a:spcPts val="0"/>
              </a:spcBef>
              <a:spcAft>
                <a:spcPts val="0"/>
              </a:spcAft>
              <a:buSzPts val="4500"/>
              <a:buFont typeface="Figtree ExtraBold"/>
              <a:buNone/>
              <a:defRPr sz="4500" b="0">
                <a:latin typeface="Figtree ExtraBold"/>
                <a:ea typeface="Figtree ExtraBold"/>
                <a:cs typeface="Figtree ExtraBold"/>
                <a:sym typeface="Figtree ExtraBold"/>
              </a:defRPr>
            </a:lvl2pPr>
            <a:lvl3pPr lvl="2">
              <a:spcBef>
                <a:spcPts val="0"/>
              </a:spcBef>
              <a:spcAft>
                <a:spcPts val="0"/>
              </a:spcAft>
              <a:buSzPts val="4500"/>
              <a:buFont typeface="Figtree ExtraBold"/>
              <a:buNone/>
              <a:defRPr sz="4500" b="0">
                <a:latin typeface="Figtree ExtraBold"/>
                <a:ea typeface="Figtree ExtraBold"/>
                <a:cs typeface="Figtree ExtraBold"/>
                <a:sym typeface="Figtree ExtraBold"/>
              </a:defRPr>
            </a:lvl3pPr>
            <a:lvl4pPr lvl="3">
              <a:spcBef>
                <a:spcPts val="0"/>
              </a:spcBef>
              <a:spcAft>
                <a:spcPts val="0"/>
              </a:spcAft>
              <a:buSzPts val="4500"/>
              <a:buFont typeface="Figtree ExtraBold"/>
              <a:buNone/>
              <a:defRPr sz="4500" b="0">
                <a:latin typeface="Figtree ExtraBold"/>
                <a:ea typeface="Figtree ExtraBold"/>
                <a:cs typeface="Figtree ExtraBold"/>
                <a:sym typeface="Figtree ExtraBold"/>
              </a:defRPr>
            </a:lvl4pPr>
            <a:lvl5pPr lvl="4">
              <a:spcBef>
                <a:spcPts val="0"/>
              </a:spcBef>
              <a:spcAft>
                <a:spcPts val="0"/>
              </a:spcAft>
              <a:buSzPts val="4500"/>
              <a:buFont typeface="Figtree ExtraBold"/>
              <a:buNone/>
              <a:defRPr sz="4500" b="0">
                <a:latin typeface="Figtree ExtraBold"/>
                <a:ea typeface="Figtree ExtraBold"/>
                <a:cs typeface="Figtree ExtraBold"/>
                <a:sym typeface="Figtree ExtraBold"/>
              </a:defRPr>
            </a:lvl5pPr>
            <a:lvl6pPr lvl="5">
              <a:spcBef>
                <a:spcPts val="0"/>
              </a:spcBef>
              <a:spcAft>
                <a:spcPts val="0"/>
              </a:spcAft>
              <a:buSzPts val="4500"/>
              <a:buFont typeface="Figtree ExtraBold"/>
              <a:buNone/>
              <a:defRPr sz="4500" b="0">
                <a:latin typeface="Figtree ExtraBold"/>
                <a:ea typeface="Figtree ExtraBold"/>
                <a:cs typeface="Figtree ExtraBold"/>
                <a:sym typeface="Figtree ExtraBold"/>
              </a:defRPr>
            </a:lvl6pPr>
            <a:lvl7pPr lvl="6">
              <a:spcBef>
                <a:spcPts val="0"/>
              </a:spcBef>
              <a:spcAft>
                <a:spcPts val="0"/>
              </a:spcAft>
              <a:buSzPts val="4500"/>
              <a:buFont typeface="Figtree ExtraBold"/>
              <a:buNone/>
              <a:defRPr sz="4500" b="0">
                <a:latin typeface="Figtree ExtraBold"/>
                <a:ea typeface="Figtree ExtraBold"/>
                <a:cs typeface="Figtree ExtraBold"/>
                <a:sym typeface="Figtree ExtraBold"/>
              </a:defRPr>
            </a:lvl7pPr>
            <a:lvl8pPr lvl="7">
              <a:spcBef>
                <a:spcPts val="0"/>
              </a:spcBef>
              <a:spcAft>
                <a:spcPts val="0"/>
              </a:spcAft>
              <a:buSzPts val="4500"/>
              <a:buFont typeface="Figtree ExtraBold"/>
              <a:buNone/>
              <a:defRPr sz="4500" b="0">
                <a:latin typeface="Figtree ExtraBold"/>
                <a:ea typeface="Figtree ExtraBold"/>
                <a:cs typeface="Figtree ExtraBold"/>
                <a:sym typeface="Figtree ExtraBold"/>
              </a:defRPr>
            </a:lvl8pPr>
            <a:lvl9pPr lvl="8">
              <a:spcBef>
                <a:spcPts val="0"/>
              </a:spcBef>
              <a:spcAft>
                <a:spcPts val="0"/>
              </a:spcAft>
              <a:buSzPts val="4500"/>
              <a:buFont typeface="Figtree ExtraBold"/>
              <a:buNone/>
              <a:defRPr sz="4500" b="0">
                <a:latin typeface="Figtree ExtraBold"/>
                <a:ea typeface="Figtree ExtraBold"/>
                <a:cs typeface="Figtree ExtraBold"/>
                <a:sym typeface="Figtree ExtraBold"/>
              </a:defRPr>
            </a:lvl9pPr>
          </a:lstStyle>
          <a:p>
            <a:endParaRPr/>
          </a:p>
        </p:txBody>
      </p:sp>
      <p:sp>
        <p:nvSpPr>
          <p:cNvPr id="184" name="Google Shape;184;p35"/>
          <p:cNvSpPr txBox="1">
            <a:spLocks noGrp="1"/>
          </p:cNvSpPr>
          <p:nvPr>
            <p:ph type="subTitle" idx="1"/>
          </p:nvPr>
        </p:nvSpPr>
        <p:spPr>
          <a:xfrm>
            <a:off x="429300" y="3116325"/>
            <a:ext cx="8285400" cy="6498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1pPr>
            <a:lvl2pPr lvl="1"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2pPr>
            <a:lvl3pPr lvl="2"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3pPr>
            <a:lvl4pPr lvl="3"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4pPr>
            <a:lvl5pPr lvl="4"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5pPr>
            <a:lvl6pPr lvl="5"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6pPr>
            <a:lvl7pPr lvl="6"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7pPr>
            <a:lvl8pPr lvl="7"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8pPr>
            <a:lvl9pPr lvl="8" algn="ctr">
              <a:spcBef>
                <a:spcPts val="0"/>
              </a:spcBef>
              <a:spcAft>
                <a:spcPts val="0"/>
              </a:spcAft>
              <a:buClr>
                <a:schemeClr val="dk1"/>
              </a:buClr>
              <a:buSzPts val="1500"/>
              <a:buFont typeface="Figtree"/>
              <a:buNone/>
              <a:defRPr sz="1500">
                <a:solidFill>
                  <a:schemeClr val="dk1"/>
                </a:solidFill>
                <a:latin typeface="Figtree"/>
                <a:ea typeface="Figtree"/>
                <a:cs typeface="Figtree"/>
                <a:sym typeface="Figtre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_ONLY_1">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311700" y="445025"/>
            <a:ext cx="8520600" cy="572700"/>
          </a:xfrm>
          <a:prstGeom prst="rect">
            <a:avLst/>
          </a:prstGeom>
        </p:spPr>
        <p:txBody>
          <a:bodyPr spcFirstLastPara="1" wrap="square" lIns="0" tIns="0" rIns="0" bIns="0" anchor="b" anchorCtr="0">
            <a:norm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74" name="Google Shape;74;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body 1">
  <p:cSld name="SECTION_HEADER_1">
    <p:bg>
      <p:bgPr>
        <a:solidFill>
          <a:schemeClr val="lt2"/>
        </a:solidFill>
        <a:effectLst/>
      </p:bgPr>
    </p:bg>
    <p:spTree>
      <p:nvGrpSpPr>
        <p:cNvPr id="1" name="Shape 204"/>
        <p:cNvGrpSpPr/>
        <p:nvPr/>
      </p:nvGrpSpPr>
      <p:grpSpPr>
        <a:xfrm>
          <a:off x="0" y="0"/>
          <a:ext cx="0" cy="0"/>
          <a:chOff x="0" y="0"/>
          <a:chExt cx="0" cy="0"/>
        </a:xfrm>
      </p:grpSpPr>
      <p:sp>
        <p:nvSpPr>
          <p:cNvPr id="205" name="Google Shape;205;p37"/>
          <p:cNvSpPr txBox="1">
            <a:spLocks noGrp="1"/>
          </p:cNvSpPr>
          <p:nvPr>
            <p:ph type="body" idx="1"/>
          </p:nvPr>
        </p:nvSpPr>
        <p:spPr>
          <a:xfrm>
            <a:off x="932400" y="2949400"/>
            <a:ext cx="7279200" cy="8772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Font typeface="Figtree"/>
              <a:buChar char="●"/>
              <a:defRPr/>
            </a:lvl1pPr>
            <a:lvl2pPr marL="914400" lvl="1" indent="-323850">
              <a:spcBef>
                <a:spcPts val="0"/>
              </a:spcBef>
              <a:spcAft>
                <a:spcPts val="0"/>
              </a:spcAft>
              <a:buSzPts val="1500"/>
              <a:buFont typeface="Figtree"/>
              <a:buChar char="○"/>
              <a:defRPr/>
            </a:lvl2pPr>
            <a:lvl3pPr marL="1371600" lvl="2" indent="-323850">
              <a:spcBef>
                <a:spcPts val="0"/>
              </a:spcBef>
              <a:spcAft>
                <a:spcPts val="0"/>
              </a:spcAft>
              <a:buSzPts val="1500"/>
              <a:buFont typeface="Figtree"/>
              <a:buChar char="■"/>
              <a:defRPr/>
            </a:lvl3pPr>
            <a:lvl4pPr marL="1828800" lvl="3" indent="-323850">
              <a:spcBef>
                <a:spcPts val="0"/>
              </a:spcBef>
              <a:spcAft>
                <a:spcPts val="0"/>
              </a:spcAft>
              <a:buSzPts val="1500"/>
              <a:buFont typeface="Figtree"/>
              <a:buChar char="●"/>
              <a:defRPr/>
            </a:lvl4pPr>
            <a:lvl5pPr marL="2286000" lvl="4" indent="-323850">
              <a:spcBef>
                <a:spcPts val="0"/>
              </a:spcBef>
              <a:spcAft>
                <a:spcPts val="0"/>
              </a:spcAft>
              <a:buSzPts val="1500"/>
              <a:buFont typeface="Figtree"/>
              <a:buChar char="○"/>
              <a:defRPr/>
            </a:lvl5pPr>
            <a:lvl6pPr marL="2743200" lvl="5" indent="-323850">
              <a:spcBef>
                <a:spcPts val="0"/>
              </a:spcBef>
              <a:spcAft>
                <a:spcPts val="0"/>
              </a:spcAft>
              <a:buSzPts val="1500"/>
              <a:buFont typeface="Figtree"/>
              <a:buChar char="■"/>
              <a:defRPr/>
            </a:lvl6pPr>
            <a:lvl7pPr marL="3200400" lvl="6" indent="-323850">
              <a:spcBef>
                <a:spcPts val="0"/>
              </a:spcBef>
              <a:spcAft>
                <a:spcPts val="0"/>
              </a:spcAft>
              <a:buSzPts val="1500"/>
              <a:buFont typeface="Figtree"/>
              <a:buChar char="●"/>
              <a:defRPr/>
            </a:lvl7pPr>
            <a:lvl8pPr marL="3657600" lvl="7" indent="-323850">
              <a:spcBef>
                <a:spcPts val="0"/>
              </a:spcBef>
              <a:spcAft>
                <a:spcPts val="0"/>
              </a:spcAft>
              <a:buSzPts val="1500"/>
              <a:buFont typeface="Figtree"/>
              <a:buChar char="○"/>
              <a:defRPr/>
            </a:lvl8pPr>
            <a:lvl9pPr marL="4114800" lvl="8" indent="-323850">
              <a:spcBef>
                <a:spcPts val="0"/>
              </a:spcBef>
              <a:spcAft>
                <a:spcPts val="0"/>
              </a:spcAft>
              <a:buSzPts val="1500"/>
              <a:buFont typeface="Figtree"/>
              <a:buChar char="■"/>
              <a:defRPr/>
            </a:lvl9pPr>
          </a:lstStyle>
          <a:p>
            <a:endParaRPr/>
          </a:p>
        </p:txBody>
      </p:sp>
      <p:sp>
        <p:nvSpPr>
          <p:cNvPr id="206" name="Google Shape;206;p37"/>
          <p:cNvSpPr txBox="1">
            <a:spLocks noGrp="1"/>
          </p:cNvSpPr>
          <p:nvPr>
            <p:ph type="title"/>
          </p:nvPr>
        </p:nvSpPr>
        <p:spPr>
          <a:xfrm>
            <a:off x="932400" y="1881350"/>
            <a:ext cx="7279200" cy="572700"/>
          </a:xfrm>
          <a:prstGeom prst="rect">
            <a:avLst/>
          </a:prstGeom>
        </p:spPr>
        <p:txBody>
          <a:bodyPr spcFirstLastPara="1" wrap="square" lIns="0" tIns="0" rIns="0" bIns="0" anchor="b" anchorCtr="0">
            <a:noAutofit/>
          </a:bodyPr>
          <a:lstStyle>
            <a:lvl1pPr lvl="0">
              <a:spcBef>
                <a:spcPts val="0"/>
              </a:spcBef>
              <a:spcAft>
                <a:spcPts val="0"/>
              </a:spcAft>
              <a:buSzPts val="3500"/>
              <a:buFont typeface="Figtree"/>
              <a:buNone/>
              <a:defRPr/>
            </a:lvl1pPr>
            <a:lvl2pPr lvl="1">
              <a:spcBef>
                <a:spcPts val="0"/>
              </a:spcBef>
              <a:spcAft>
                <a:spcPts val="0"/>
              </a:spcAft>
              <a:buSzPts val="3500"/>
              <a:buFont typeface="Figtree"/>
              <a:buNone/>
              <a:defRPr/>
            </a:lvl2pPr>
            <a:lvl3pPr lvl="2">
              <a:spcBef>
                <a:spcPts val="0"/>
              </a:spcBef>
              <a:spcAft>
                <a:spcPts val="0"/>
              </a:spcAft>
              <a:buSzPts val="3500"/>
              <a:buFont typeface="Figtree"/>
              <a:buNone/>
              <a:defRPr/>
            </a:lvl3pPr>
            <a:lvl4pPr lvl="3">
              <a:spcBef>
                <a:spcPts val="0"/>
              </a:spcBef>
              <a:spcAft>
                <a:spcPts val="0"/>
              </a:spcAft>
              <a:buSzPts val="3500"/>
              <a:buFont typeface="Figtree"/>
              <a:buNone/>
              <a:defRPr/>
            </a:lvl4pPr>
            <a:lvl5pPr lvl="4">
              <a:spcBef>
                <a:spcPts val="0"/>
              </a:spcBef>
              <a:spcAft>
                <a:spcPts val="0"/>
              </a:spcAft>
              <a:buSzPts val="3500"/>
              <a:buFont typeface="Figtree"/>
              <a:buNone/>
              <a:defRPr/>
            </a:lvl5pPr>
            <a:lvl6pPr lvl="5">
              <a:spcBef>
                <a:spcPts val="0"/>
              </a:spcBef>
              <a:spcAft>
                <a:spcPts val="0"/>
              </a:spcAft>
              <a:buSzPts val="3500"/>
              <a:buFont typeface="Figtree"/>
              <a:buNone/>
              <a:defRPr/>
            </a:lvl6pPr>
            <a:lvl7pPr lvl="6">
              <a:spcBef>
                <a:spcPts val="0"/>
              </a:spcBef>
              <a:spcAft>
                <a:spcPts val="0"/>
              </a:spcAft>
              <a:buSzPts val="3500"/>
              <a:buFont typeface="Figtree"/>
              <a:buNone/>
              <a:defRPr/>
            </a:lvl7pPr>
            <a:lvl8pPr lvl="7">
              <a:spcBef>
                <a:spcPts val="0"/>
              </a:spcBef>
              <a:spcAft>
                <a:spcPts val="0"/>
              </a:spcAft>
              <a:buSzPts val="3500"/>
              <a:buFont typeface="Figtree"/>
              <a:buNone/>
              <a:defRPr/>
            </a:lvl8pPr>
            <a:lvl9pPr lvl="8">
              <a:spcBef>
                <a:spcPts val="0"/>
              </a:spcBef>
              <a:spcAft>
                <a:spcPts val="0"/>
              </a:spcAft>
              <a:buSzPts val="3500"/>
              <a:buFont typeface="Figtree"/>
              <a:buNone/>
              <a:defRPr/>
            </a:lvl9pPr>
          </a:lstStyle>
          <a:p>
            <a:endParaRPr/>
          </a:p>
        </p:txBody>
      </p:sp>
      <p:sp>
        <p:nvSpPr>
          <p:cNvPr id="207" name="Google Shape;207;p37"/>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08" name="Google Shape;208;p37"/>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209" name="Google Shape;209;p37"/>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210" name="Google Shape;210;p37"/>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11" name="Google Shape;211;p37"/>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12" name="Google Shape;212;p37"/>
          <p:cNvSpPr txBox="1">
            <a:spLocks noGrp="1"/>
          </p:cNvSpPr>
          <p:nvPr>
            <p:ph type="subTitle" idx="2"/>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213" name="Google Shape;213;p37"/>
          <p:cNvSpPr txBox="1">
            <a:spLocks noGrp="1"/>
          </p:cNvSpPr>
          <p:nvPr>
            <p:ph type="subTitle" idx="3"/>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ody and image" type="tx">
  <p:cSld name="TITLE_AND_BODY">
    <p:bg>
      <p:bgPr>
        <a:solidFill>
          <a:schemeClr val="accent1"/>
        </a:solidFill>
        <a:effectLst/>
      </p:bgPr>
    </p:bg>
    <p:spTree>
      <p:nvGrpSpPr>
        <p:cNvPr id="1" name="Shape 214"/>
        <p:cNvGrpSpPr/>
        <p:nvPr/>
      </p:nvGrpSpPr>
      <p:grpSpPr>
        <a:xfrm>
          <a:off x="0" y="0"/>
          <a:ext cx="0" cy="0"/>
          <a:chOff x="0" y="0"/>
          <a:chExt cx="0" cy="0"/>
        </a:xfrm>
      </p:grpSpPr>
      <p:sp>
        <p:nvSpPr>
          <p:cNvPr id="215" name="Google Shape;215;p38"/>
          <p:cNvSpPr/>
          <p:nvPr/>
        </p:nvSpPr>
        <p:spPr>
          <a:xfrm>
            <a:off x="0" y="635100"/>
            <a:ext cx="4572000" cy="42894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6" name="Google Shape;216;p38"/>
          <p:cNvSpPr>
            <a:spLocks noGrp="1"/>
          </p:cNvSpPr>
          <p:nvPr>
            <p:ph type="pic" idx="2"/>
          </p:nvPr>
        </p:nvSpPr>
        <p:spPr>
          <a:xfrm>
            <a:off x="4572000" y="635100"/>
            <a:ext cx="4572000" cy="4289400"/>
          </a:xfrm>
          <a:prstGeom prst="roundRect">
            <a:avLst>
              <a:gd name="adj" fmla="val 50000"/>
            </a:avLst>
          </a:prstGeom>
          <a:noFill/>
          <a:ln>
            <a:noFill/>
          </a:ln>
        </p:spPr>
      </p:sp>
      <p:sp>
        <p:nvSpPr>
          <p:cNvPr id="217" name="Google Shape;217;p38"/>
          <p:cNvSpPr txBox="1">
            <a:spLocks noGrp="1"/>
          </p:cNvSpPr>
          <p:nvPr>
            <p:ph type="title"/>
          </p:nvPr>
        </p:nvSpPr>
        <p:spPr>
          <a:xfrm>
            <a:off x="639300" y="1960688"/>
            <a:ext cx="3293400" cy="523200"/>
          </a:xfrm>
          <a:prstGeom prst="rect">
            <a:avLst/>
          </a:prstGeom>
        </p:spPr>
        <p:txBody>
          <a:bodyPr spcFirstLastPara="1" wrap="square" lIns="0" tIns="0" rIns="0" bIns="0" anchor="b" anchorCtr="0">
            <a:noAutofit/>
          </a:bodyPr>
          <a:lstStyle>
            <a:lvl1pPr lvl="0">
              <a:spcBef>
                <a:spcPts val="0"/>
              </a:spcBef>
              <a:spcAft>
                <a:spcPts val="0"/>
              </a:spcAft>
              <a:buSzPts val="2000"/>
              <a:buFont typeface="Figtree"/>
              <a:buNone/>
              <a:defRPr sz="2000"/>
            </a:lvl1pPr>
            <a:lvl2pPr lvl="1">
              <a:spcBef>
                <a:spcPts val="0"/>
              </a:spcBef>
              <a:spcAft>
                <a:spcPts val="0"/>
              </a:spcAft>
              <a:buSzPts val="2000"/>
              <a:buFont typeface="Figtree"/>
              <a:buNone/>
              <a:defRPr sz="2000"/>
            </a:lvl2pPr>
            <a:lvl3pPr lvl="2">
              <a:spcBef>
                <a:spcPts val="0"/>
              </a:spcBef>
              <a:spcAft>
                <a:spcPts val="0"/>
              </a:spcAft>
              <a:buSzPts val="2000"/>
              <a:buFont typeface="Figtree"/>
              <a:buNone/>
              <a:defRPr sz="2000"/>
            </a:lvl3pPr>
            <a:lvl4pPr lvl="3">
              <a:spcBef>
                <a:spcPts val="0"/>
              </a:spcBef>
              <a:spcAft>
                <a:spcPts val="0"/>
              </a:spcAft>
              <a:buSzPts val="2000"/>
              <a:buFont typeface="Figtree"/>
              <a:buNone/>
              <a:defRPr sz="2000"/>
            </a:lvl4pPr>
            <a:lvl5pPr lvl="4">
              <a:spcBef>
                <a:spcPts val="0"/>
              </a:spcBef>
              <a:spcAft>
                <a:spcPts val="0"/>
              </a:spcAft>
              <a:buSzPts val="2000"/>
              <a:buFont typeface="Figtree"/>
              <a:buNone/>
              <a:defRPr sz="2000"/>
            </a:lvl5pPr>
            <a:lvl6pPr lvl="5">
              <a:spcBef>
                <a:spcPts val="0"/>
              </a:spcBef>
              <a:spcAft>
                <a:spcPts val="0"/>
              </a:spcAft>
              <a:buSzPts val="2000"/>
              <a:buFont typeface="Figtree"/>
              <a:buNone/>
              <a:defRPr sz="2000"/>
            </a:lvl6pPr>
            <a:lvl7pPr lvl="6">
              <a:spcBef>
                <a:spcPts val="0"/>
              </a:spcBef>
              <a:spcAft>
                <a:spcPts val="0"/>
              </a:spcAft>
              <a:buSzPts val="2000"/>
              <a:buFont typeface="Figtree"/>
              <a:buNone/>
              <a:defRPr sz="2000"/>
            </a:lvl7pPr>
            <a:lvl8pPr lvl="7">
              <a:spcBef>
                <a:spcPts val="0"/>
              </a:spcBef>
              <a:spcAft>
                <a:spcPts val="0"/>
              </a:spcAft>
              <a:buSzPts val="2000"/>
              <a:buFont typeface="Figtree"/>
              <a:buNone/>
              <a:defRPr sz="2000"/>
            </a:lvl8pPr>
            <a:lvl9pPr lvl="8">
              <a:spcBef>
                <a:spcPts val="0"/>
              </a:spcBef>
              <a:spcAft>
                <a:spcPts val="0"/>
              </a:spcAft>
              <a:buSzPts val="2000"/>
              <a:buFont typeface="Figtree"/>
              <a:buNone/>
              <a:defRPr sz="2000"/>
            </a:lvl9pPr>
          </a:lstStyle>
          <a:p>
            <a:endParaRPr/>
          </a:p>
        </p:txBody>
      </p:sp>
      <p:sp>
        <p:nvSpPr>
          <p:cNvPr id="218" name="Google Shape;218;p38"/>
          <p:cNvSpPr txBox="1">
            <a:spLocks noGrp="1"/>
          </p:cNvSpPr>
          <p:nvPr>
            <p:ph type="body" idx="1"/>
          </p:nvPr>
        </p:nvSpPr>
        <p:spPr>
          <a:xfrm>
            <a:off x="639300" y="2675513"/>
            <a:ext cx="3293400" cy="877200"/>
          </a:xfrm>
          <a:prstGeom prst="rect">
            <a:avLst/>
          </a:prstGeom>
        </p:spPr>
        <p:txBody>
          <a:bodyPr spcFirstLastPara="1" wrap="square" lIns="0" tIns="0" rIns="0" bIns="0" anchor="t" anchorCtr="0">
            <a:noAutofit/>
          </a:bodyPr>
          <a:lstStyle>
            <a:lvl1pPr marL="457200" lvl="0" indent="-323850">
              <a:spcBef>
                <a:spcPts val="0"/>
              </a:spcBef>
              <a:spcAft>
                <a:spcPts val="0"/>
              </a:spcAft>
              <a:buSzPts val="1500"/>
              <a:buFont typeface="Figtree"/>
              <a:buChar char="●"/>
              <a:defRPr/>
            </a:lvl1pPr>
            <a:lvl2pPr marL="914400" lvl="1" indent="-323850">
              <a:spcBef>
                <a:spcPts val="0"/>
              </a:spcBef>
              <a:spcAft>
                <a:spcPts val="0"/>
              </a:spcAft>
              <a:buSzPts val="1500"/>
              <a:buFont typeface="Figtree"/>
              <a:buChar char="○"/>
              <a:defRPr/>
            </a:lvl2pPr>
            <a:lvl3pPr marL="1371600" lvl="2" indent="-323850">
              <a:spcBef>
                <a:spcPts val="0"/>
              </a:spcBef>
              <a:spcAft>
                <a:spcPts val="0"/>
              </a:spcAft>
              <a:buSzPts val="1500"/>
              <a:buFont typeface="Figtree"/>
              <a:buChar char="■"/>
              <a:defRPr/>
            </a:lvl3pPr>
            <a:lvl4pPr marL="1828800" lvl="3" indent="-323850">
              <a:spcBef>
                <a:spcPts val="0"/>
              </a:spcBef>
              <a:spcAft>
                <a:spcPts val="0"/>
              </a:spcAft>
              <a:buSzPts val="1500"/>
              <a:buFont typeface="Figtree"/>
              <a:buChar char="●"/>
              <a:defRPr/>
            </a:lvl4pPr>
            <a:lvl5pPr marL="2286000" lvl="4" indent="-323850">
              <a:spcBef>
                <a:spcPts val="0"/>
              </a:spcBef>
              <a:spcAft>
                <a:spcPts val="0"/>
              </a:spcAft>
              <a:buSzPts val="1500"/>
              <a:buFont typeface="Figtree"/>
              <a:buChar char="○"/>
              <a:defRPr/>
            </a:lvl5pPr>
            <a:lvl6pPr marL="2743200" lvl="5" indent="-323850">
              <a:spcBef>
                <a:spcPts val="0"/>
              </a:spcBef>
              <a:spcAft>
                <a:spcPts val="0"/>
              </a:spcAft>
              <a:buSzPts val="1500"/>
              <a:buFont typeface="Figtree"/>
              <a:buChar char="■"/>
              <a:defRPr/>
            </a:lvl6pPr>
            <a:lvl7pPr marL="3200400" lvl="6" indent="-323850">
              <a:spcBef>
                <a:spcPts val="0"/>
              </a:spcBef>
              <a:spcAft>
                <a:spcPts val="0"/>
              </a:spcAft>
              <a:buSzPts val="1500"/>
              <a:buFont typeface="Figtree"/>
              <a:buChar char="●"/>
              <a:defRPr/>
            </a:lvl7pPr>
            <a:lvl8pPr marL="3657600" lvl="7" indent="-323850">
              <a:spcBef>
                <a:spcPts val="0"/>
              </a:spcBef>
              <a:spcAft>
                <a:spcPts val="0"/>
              </a:spcAft>
              <a:buSzPts val="1500"/>
              <a:buFont typeface="Figtree"/>
              <a:buChar char="○"/>
              <a:defRPr/>
            </a:lvl8pPr>
            <a:lvl9pPr marL="4114800" lvl="8" indent="-323850">
              <a:spcBef>
                <a:spcPts val="0"/>
              </a:spcBef>
              <a:spcAft>
                <a:spcPts val="0"/>
              </a:spcAft>
              <a:buSzPts val="1500"/>
              <a:buFont typeface="Figtree"/>
              <a:buChar char="■"/>
              <a:defRPr/>
            </a:lvl9pPr>
          </a:lstStyle>
          <a:p>
            <a:endParaRPr/>
          </a:p>
        </p:txBody>
      </p:sp>
      <p:sp>
        <p:nvSpPr>
          <p:cNvPr id="219" name="Google Shape;219;p38"/>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20" name="Google Shape;220;p38"/>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221" name="Google Shape;221;p38"/>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222" name="Google Shape;222;p38"/>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23" name="Google Shape;223;p38"/>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24" name="Google Shape;224;p38"/>
          <p:cNvSpPr txBox="1">
            <a:spLocks noGrp="1"/>
          </p:cNvSpPr>
          <p:nvPr>
            <p:ph type="subTitle" idx="3"/>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225" name="Google Shape;225;p38"/>
          <p:cNvSpPr txBox="1">
            <a:spLocks noGrp="1"/>
          </p:cNvSpPr>
          <p:nvPr>
            <p:ph type="subTitle" idx="4"/>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six points 1" type="twoColTx">
  <p:cSld name="TITLE_AND_TWO_COLUMNS">
    <p:bg>
      <p:bgPr>
        <a:solidFill>
          <a:schemeClr val="accent2"/>
        </a:solidFill>
        <a:effectLst/>
      </p:bgPr>
    </p:bg>
    <p:spTree>
      <p:nvGrpSpPr>
        <p:cNvPr id="1" name="Shape 226"/>
        <p:cNvGrpSpPr/>
        <p:nvPr/>
      </p:nvGrpSpPr>
      <p:grpSpPr>
        <a:xfrm>
          <a:off x="0" y="0"/>
          <a:ext cx="0" cy="0"/>
          <a:chOff x="0" y="0"/>
          <a:chExt cx="0" cy="0"/>
        </a:xfrm>
      </p:grpSpPr>
      <p:sp>
        <p:nvSpPr>
          <p:cNvPr id="227" name="Google Shape;227;p39"/>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28" name="Google Shape;228;p39"/>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229" name="Google Shape;229;p39"/>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230" name="Google Shape;230;p39"/>
          <p:cNvSpPr txBox="1">
            <a:spLocks noGrp="1"/>
          </p:cNvSpPr>
          <p:nvPr>
            <p:ph type="title"/>
          </p:nvPr>
        </p:nvSpPr>
        <p:spPr>
          <a:xfrm>
            <a:off x="437250" y="768288"/>
            <a:ext cx="8269500" cy="384900"/>
          </a:xfrm>
          <a:prstGeom prst="rect">
            <a:avLst/>
          </a:prstGeom>
        </p:spPr>
        <p:txBody>
          <a:bodyPr spcFirstLastPara="1" wrap="square" lIns="0" tIns="0" rIns="0" bIns="0" anchor="t" anchorCtr="0">
            <a:noAutofit/>
          </a:bodyPr>
          <a:lstStyle>
            <a:lvl1pPr lvl="0">
              <a:spcBef>
                <a:spcPts val="0"/>
              </a:spcBef>
              <a:spcAft>
                <a:spcPts val="0"/>
              </a:spcAft>
              <a:buSzPts val="2500"/>
              <a:buFont typeface="Figtree"/>
              <a:buNone/>
              <a:defRPr sz="2500"/>
            </a:lvl1pPr>
            <a:lvl2pPr lvl="1">
              <a:spcBef>
                <a:spcPts val="0"/>
              </a:spcBef>
              <a:spcAft>
                <a:spcPts val="0"/>
              </a:spcAft>
              <a:buSzPts val="2500"/>
              <a:buFont typeface="Figtree"/>
              <a:buNone/>
              <a:defRPr sz="2500"/>
            </a:lvl2pPr>
            <a:lvl3pPr lvl="2">
              <a:spcBef>
                <a:spcPts val="0"/>
              </a:spcBef>
              <a:spcAft>
                <a:spcPts val="0"/>
              </a:spcAft>
              <a:buSzPts val="2500"/>
              <a:buFont typeface="Figtree"/>
              <a:buNone/>
              <a:defRPr sz="2500"/>
            </a:lvl3pPr>
            <a:lvl4pPr lvl="3">
              <a:spcBef>
                <a:spcPts val="0"/>
              </a:spcBef>
              <a:spcAft>
                <a:spcPts val="0"/>
              </a:spcAft>
              <a:buSzPts val="2500"/>
              <a:buFont typeface="Figtree"/>
              <a:buNone/>
              <a:defRPr sz="2500"/>
            </a:lvl4pPr>
            <a:lvl5pPr lvl="4">
              <a:spcBef>
                <a:spcPts val="0"/>
              </a:spcBef>
              <a:spcAft>
                <a:spcPts val="0"/>
              </a:spcAft>
              <a:buSzPts val="2500"/>
              <a:buFont typeface="Figtree"/>
              <a:buNone/>
              <a:defRPr sz="2500"/>
            </a:lvl5pPr>
            <a:lvl6pPr lvl="5">
              <a:spcBef>
                <a:spcPts val="0"/>
              </a:spcBef>
              <a:spcAft>
                <a:spcPts val="0"/>
              </a:spcAft>
              <a:buSzPts val="2500"/>
              <a:buFont typeface="Figtree"/>
              <a:buNone/>
              <a:defRPr sz="2500"/>
            </a:lvl6pPr>
            <a:lvl7pPr lvl="6">
              <a:spcBef>
                <a:spcPts val="0"/>
              </a:spcBef>
              <a:spcAft>
                <a:spcPts val="0"/>
              </a:spcAft>
              <a:buSzPts val="2500"/>
              <a:buFont typeface="Figtree"/>
              <a:buNone/>
              <a:defRPr sz="2500"/>
            </a:lvl7pPr>
            <a:lvl8pPr lvl="7">
              <a:spcBef>
                <a:spcPts val="0"/>
              </a:spcBef>
              <a:spcAft>
                <a:spcPts val="0"/>
              </a:spcAft>
              <a:buSzPts val="2500"/>
              <a:buFont typeface="Figtree"/>
              <a:buNone/>
              <a:defRPr sz="2500"/>
            </a:lvl8pPr>
            <a:lvl9pPr lvl="8">
              <a:spcBef>
                <a:spcPts val="0"/>
              </a:spcBef>
              <a:spcAft>
                <a:spcPts val="0"/>
              </a:spcAft>
              <a:buSzPts val="2500"/>
              <a:buFont typeface="Figtree"/>
              <a:buNone/>
              <a:defRPr sz="2500"/>
            </a:lvl9pPr>
          </a:lstStyle>
          <a:p>
            <a:endParaRPr/>
          </a:p>
        </p:txBody>
      </p:sp>
      <p:grpSp>
        <p:nvGrpSpPr>
          <p:cNvPr id="231" name="Google Shape;231;p39"/>
          <p:cNvGrpSpPr/>
          <p:nvPr/>
        </p:nvGrpSpPr>
        <p:grpSpPr>
          <a:xfrm>
            <a:off x="1275" y="1477575"/>
            <a:ext cx="9142725" cy="3447039"/>
            <a:chOff x="1275" y="1477575"/>
            <a:chExt cx="9142725" cy="3447039"/>
          </a:xfrm>
        </p:grpSpPr>
        <p:sp>
          <p:nvSpPr>
            <p:cNvPr id="232" name="Google Shape;232;p39"/>
            <p:cNvSpPr/>
            <p:nvPr/>
          </p:nvSpPr>
          <p:spPr>
            <a:xfrm rot="5400000">
              <a:off x="644025" y="834825"/>
              <a:ext cx="1762500" cy="30480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233" name="Google Shape;233;p39"/>
            <p:cNvSpPr/>
            <p:nvPr/>
          </p:nvSpPr>
          <p:spPr>
            <a:xfrm rot="5400000">
              <a:off x="3690750" y="834825"/>
              <a:ext cx="1762500" cy="30480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234" name="Google Shape;234;p39"/>
            <p:cNvSpPr/>
            <p:nvPr/>
          </p:nvSpPr>
          <p:spPr>
            <a:xfrm rot="5400000">
              <a:off x="6738750" y="834825"/>
              <a:ext cx="1762500" cy="30480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235" name="Google Shape;235;p39"/>
            <p:cNvSpPr/>
            <p:nvPr/>
          </p:nvSpPr>
          <p:spPr>
            <a:xfrm rot="5400000">
              <a:off x="644025" y="2519364"/>
              <a:ext cx="1762500" cy="30480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236" name="Google Shape;236;p39"/>
            <p:cNvSpPr/>
            <p:nvPr/>
          </p:nvSpPr>
          <p:spPr>
            <a:xfrm rot="5400000">
              <a:off x="3691388" y="2519364"/>
              <a:ext cx="1762500" cy="30480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237" name="Google Shape;237;p39"/>
            <p:cNvSpPr/>
            <p:nvPr/>
          </p:nvSpPr>
          <p:spPr>
            <a:xfrm rot="5400000">
              <a:off x="6738750" y="2519364"/>
              <a:ext cx="1762500" cy="30480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grpSp>
      <p:sp>
        <p:nvSpPr>
          <p:cNvPr id="238" name="Google Shape;238;p39"/>
          <p:cNvSpPr txBox="1">
            <a:spLocks noGrp="1"/>
          </p:cNvSpPr>
          <p:nvPr>
            <p:ph type="title" idx="2"/>
          </p:nvPr>
        </p:nvSpPr>
        <p:spPr>
          <a:xfrm>
            <a:off x="3409838" y="1857100"/>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39" name="Google Shape;239;p39"/>
          <p:cNvSpPr txBox="1">
            <a:spLocks noGrp="1"/>
          </p:cNvSpPr>
          <p:nvPr>
            <p:ph type="body" idx="1"/>
          </p:nvPr>
        </p:nvSpPr>
        <p:spPr>
          <a:xfrm>
            <a:off x="3409838" y="2183125"/>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40" name="Google Shape;240;p39"/>
          <p:cNvSpPr txBox="1">
            <a:spLocks noGrp="1"/>
          </p:cNvSpPr>
          <p:nvPr>
            <p:ph type="title" idx="3"/>
          </p:nvPr>
        </p:nvSpPr>
        <p:spPr>
          <a:xfrm>
            <a:off x="362475" y="1857100"/>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41" name="Google Shape;241;p39"/>
          <p:cNvSpPr txBox="1">
            <a:spLocks noGrp="1"/>
          </p:cNvSpPr>
          <p:nvPr>
            <p:ph type="body" idx="4"/>
          </p:nvPr>
        </p:nvSpPr>
        <p:spPr>
          <a:xfrm>
            <a:off x="362475" y="2183125"/>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42" name="Google Shape;242;p39"/>
          <p:cNvSpPr txBox="1">
            <a:spLocks noGrp="1"/>
          </p:cNvSpPr>
          <p:nvPr>
            <p:ph type="title" idx="5"/>
          </p:nvPr>
        </p:nvSpPr>
        <p:spPr>
          <a:xfrm>
            <a:off x="6457200" y="1857100"/>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43" name="Google Shape;243;p39"/>
          <p:cNvSpPr txBox="1">
            <a:spLocks noGrp="1"/>
          </p:cNvSpPr>
          <p:nvPr>
            <p:ph type="body" idx="6"/>
          </p:nvPr>
        </p:nvSpPr>
        <p:spPr>
          <a:xfrm>
            <a:off x="6457200" y="2183125"/>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44" name="Google Shape;244;p39"/>
          <p:cNvSpPr txBox="1">
            <a:spLocks noGrp="1"/>
          </p:cNvSpPr>
          <p:nvPr>
            <p:ph type="title" idx="7"/>
          </p:nvPr>
        </p:nvSpPr>
        <p:spPr>
          <a:xfrm>
            <a:off x="362475" y="3541650"/>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45" name="Google Shape;245;p39"/>
          <p:cNvSpPr txBox="1">
            <a:spLocks noGrp="1"/>
          </p:cNvSpPr>
          <p:nvPr>
            <p:ph type="body" idx="8"/>
          </p:nvPr>
        </p:nvSpPr>
        <p:spPr>
          <a:xfrm>
            <a:off x="362475" y="3867675"/>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46" name="Google Shape;246;p39"/>
          <p:cNvSpPr txBox="1">
            <a:spLocks noGrp="1"/>
          </p:cNvSpPr>
          <p:nvPr>
            <p:ph type="title" idx="9"/>
          </p:nvPr>
        </p:nvSpPr>
        <p:spPr>
          <a:xfrm>
            <a:off x="3409200" y="3541650"/>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47" name="Google Shape;247;p39"/>
          <p:cNvSpPr txBox="1">
            <a:spLocks noGrp="1"/>
          </p:cNvSpPr>
          <p:nvPr>
            <p:ph type="body" idx="13"/>
          </p:nvPr>
        </p:nvSpPr>
        <p:spPr>
          <a:xfrm>
            <a:off x="3409200" y="3867675"/>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48" name="Google Shape;248;p39"/>
          <p:cNvSpPr txBox="1">
            <a:spLocks noGrp="1"/>
          </p:cNvSpPr>
          <p:nvPr>
            <p:ph type="title" idx="14"/>
          </p:nvPr>
        </p:nvSpPr>
        <p:spPr>
          <a:xfrm>
            <a:off x="6381150" y="3541650"/>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49" name="Google Shape;249;p39"/>
          <p:cNvSpPr txBox="1">
            <a:spLocks noGrp="1"/>
          </p:cNvSpPr>
          <p:nvPr>
            <p:ph type="body" idx="15"/>
          </p:nvPr>
        </p:nvSpPr>
        <p:spPr>
          <a:xfrm>
            <a:off x="6381150" y="3867675"/>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50" name="Google Shape;250;p39"/>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51" name="Google Shape;251;p39"/>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52" name="Google Shape;252;p39"/>
          <p:cNvSpPr txBox="1">
            <a:spLocks noGrp="1"/>
          </p:cNvSpPr>
          <p:nvPr>
            <p:ph type="subTitle" idx="16"/>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253" name="Google Shape;253;p39"/>
          <p:cNvSpPr txBox="1">
            <a:spLocks noGrp="1"/>
          </p:cNvSpPr>
          <p:nvPr>
            <p:ph type="subTitle" idx="17"/>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Vertical two column 1" type="titleOnly">
  <p:cSld name="TITLE_ONLY">
    <p:bg>
      <p:bgPr>
        <a:solidFill>
          <a:schemeClr val="accent3"/>
        </a:solidFill>
        <a:effectLst/>
      </p:bgPr>
    </p:bg>
    <p:spTree>
      <p:nvGrpSpPr>
        <p:cNvPr id="1" name="Shape 254"/>
        <p:cNvGrpSpPr/>
        <p:nvPr/>
      </p:nvGrpSpPr>
      <p:grpSpPr>
        <a:xfrm>
          <a:off x="0" y="0"/>
          <a:ext cx="0" cy="0"/>
          <a:chOff x="0" y="0"/>
          <a:chExt cx="0" cy="0"/>
        </a:xfrm>
      </p:grpSpPr>
      <p:sp>
        <p:nvSpPr>
          <p:cNvPr id="255" name="Google Shape;255;p40"/>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56" name="Google Shape;256;p40"/>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257" name="Google Shape;257;p40"/>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grpSp>
        <p:nvGrpSpPr>
          <p:cNvPr id="258" name="Google Shape;258;p40"/>
          <p:cNvGrpSpPr/>
          <p:nvPr/>
        </p:nvGrpSpPr>
        <p:grpSpPr>
          <a:xfrm>
            <a:off x="1" y="656600"/>
            <a:ext cx="9143948" cy="4268310"/>
            <a:chOff x="1" y="656600"/>
            <a:chExt cx="9143948" cy="4268310"/>
          </a:xfrm>
        </p:grpSpPr>
        <p:sp>
          <p:nvSpPr>
            <p:cNvPr id="259" name="Google Shape;259;p40"/>
            <p:cNvSpPr/>
            <p:nvPr/>
          </p:nvSpPr>
          <p:spPr>
            <a:xfrm>
              <a:off x="1" y="656600"/>
              <a:ext cx="2416500" cy="24096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260" name="Google Shape;260;p40"/>
            <p:cNvSpPr/>
            <p:nvPr/>
          </p:nvSpPr>
          <p:spPr>
            <a:xfrm>
              <a:off x="2193874" y="656600"/>
              <a:ext cx="2416500" cy="24096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261" name="Google Shape;261;p40"/>
            <p:cNvSpPr/>
            <p:nvPr/>
          </p:nvSpPr>
          <p:spPr>
            <a:xfrm>
              <a:off x="1" y="2515310"/>
              <a:ext cx="2416500" cy="24096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262" name="Google Shape;262;p40"/>
            <p:cNvSpPr/>
            <p:nvPr/>
          </p:nvSpPr>
          <p:spPr>
            <a:xfrm>
              <a:off x="2193874" y="2515310"/>
              <a:ext cx="2416500" cy="24096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263" name="Google Shape;263;p40"/>
            <p:cNvSpPr/>
            <p:nvPr/>
          </p:nvSpPr>
          <p:spPr>
            <a:xfrm>
              <a:off x="873232" y="1523415"/>
              <a:ext cx="2864400" cy="25347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264" name="Google Shape;264;p40"/>
            <p:cNvSpPr/>
            <p:nvPr/>
          </p:nvSpPr>
          <p:spPr>
            <a:xfrm>
              <a:off x="4533576" y="656600"/>
              <a:ext cx="2416500" cy="24096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265" name="Google Shape;265;p40"/>
            <p:cNvSpPr/>
            <p:nvPr/>
          </p:nvSpPr>
          <p:spPr>
            <a:xfrm>
              <a:off x="6727449" y="656600"/>
              <a:ext cx="2416500" cy="24096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266" name="Google Shape;266;p40"/>
            <p:cNvSpPr/>
            <p:nvPr/>
          </p:nvSpPr>
          <p:spPr>
            <a:xfrm>
              <a:off x="4533576" y="2515310"/>
              <a:ext cx="2416500" cy="24096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267" name="Google Shape;267;p40"/>
            <p:cNvSpPr/>
            <p:nvPr/>
          </p:nvSpPr>
          <p:spPr>
            <a:xfrm>
              <a:off x="6727449" y="2515310"/>
              <a:ext cx="2416500" cy="24096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268" name="Google Shape;268;p40"/>
            <p:cNvSpPr/>
            <p:nvPr/>
          </p:nvSpPr>
          <p:spPr>
            <a:xfrm>
              <a:off x="5406807" y="1523415"/>
              <a:ext cx="2864400" cy="25347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269" name="Google Shape;269;p40"/>
          <p:cNvSpPr txBox="1">
            <a:spLocks noGrp="1"/>
          </p:cNvSpPr>
          <p:nvPr>
            <p:ph type="title"/>
          </p:nvPr>
        </p:nvSpPr>
        <p:spPr>
          <a:xfrm>
            <a:off x="420375" y="2504337"/>
            <a:ext cx="3731100" cy="572700"/>
          </a:xfrm>
          <a:prstGeom prst="rect">
            <a:avLst/>
          </a:prstGeom>
        </p:spPr>
        <p:txBody>
          <a:bodyPr spcFirstLastPara="1" wrap="square" lIns="0" tIns="0" rIns="0" bIns="0" anchor="ctr" anchorCtr="0">
            <a:noAutofit/>
          </a:bodyPr>
          <a:lstStyle>
            <a:lvl1pPr lvl="0">
              <a:spcBef>
                <a:spcPts val="0"/>
              </a:spcBef>
              <a:spcAft>
                <a:spcPts val="0"/>
              </a:spcAft>
              <a:buSzPts val="3500"/>
              <a:buFont typeface="Figtree"/>
              <a:buNone/>
              <a:defRPr/>
            </a:lvl1pPr>
            <a:lvl2pPr lvl="1">
              <a:spcBef>
                <a:spcPts val="0"/>
              </a:spcBef>
              <a:spcAft>
                <a:spcPts val="0"/>
              </a:spcAft>
              <a:buSzPts val="3500"/>
              <a:buFont typeface="Figtree"/>
              <a:buNone/>
              <a:defRPr/>
            </a:lvl2pPr>
            <a:lvl3pPr lvl="2">
              <a:spcBef>
                <a:spcPts val="0"/>
              </a:spcBef>
              <a:spcAft>
                <a:spcPts val="0"/>
              </a:spcAft>
              <a:buSzPts val="3500"/>
              <a:buFont typeface="Figtree"/>
              <a:buNone/>
              <a:defRPr/>
            </a:lvl3pPr>
            <a:lvl4pPr lvl="3">
              <a:spcBef>
                <a:spcPts val="0"/>
              </a:spcBef>
              <a:spcAft>
                <a:spcPts val="0"/>
              </a:spcAft>
              <a:buSzPts val="3500"/>
              <a:buFont typeface="Figtree"/>
              <a:buNone/>
              <a:defRPr/>
            </a:lvl4pPr>
            <a:lvl5pPr lvl="4">
              <a:spcBef>
                <a:spcPts val="0"/>
              </a:spcBef>
              <a:spcAft>
                <a:spcPts val="0"/>
              </a:spcAft>
              <a:buSzPts val="3500"/>
              <a:buFont typeface="Figtree"/>
              <a:buNone/>
              <a:defRPr/>
            </a:lvl5pPr>
            <a:lvl6pPr lvl="5">
              <a:spcBef>
                <a:spcPts val="0"/>
              </a:spcBef>
              <a:spcAft>
                <a:spcPts val="0"/>
              </a:spcAft>
              <a:buSzPts val="3500"/>
              <a:buFont typeface="Figtree"/>
              <a:buNone/>
              <a:defRPr/>
            </a:lvl6pPr>
            <a:lvl7pPr lvl="6">
              <a:spcBef>
                <a:spcPts val="0"/>
              </a:spcBef>
              <a:spcAft>
                <a:spcPts val="0"/>
              </a:spcAft>
              <a:buSzPts val="3500"/>
              <a:buFont typeface="Figtree"/>
              <a:buNone/>
              <a:defRPr/>
            </a:lvl7pPr>
            <a:lvl8pPr lvl="7">
              <a:spcBef>
                <a:spcPts val="0"/>
              </a:spcBef>
              <a:spcAft>
                <a:spcPts val="0"/>
              </a:spcAft>
              <a:buSzPts val="3500"/>
              <a:buFont typeface="Figtree"/>
              <a:buNone/>
              <a:defRPr/>
            </a:lvl8pPr>
            <a:lvl9pPr lvl="8">
              <a:spcBef>
                <a:spcPts val="0"/>
              </a:spcBef>
              <a:spcAft>
                <a:spcPts val="0"/>
              </a:spcAft>
              <a:buSzPts val="3500"/>
              <a:buFont typeface="Figtree"/>
              <a:buNone/>
              <a:defRPr/>
            </a:lvl9pPr>
          </a:lstStyle>
          <a:p>
            <a:endParaRPr/>
          </a:p>
        </p:txBody>
      </p:sp>
      <p:sp>
        <p:nvSpPr>
          <p:cNvPr id="270" name="Google Shape;270;p40"/>
          <p:cNvSpPr txBox="1">
            <a:spLocks noGrp="1"/>
          </p:cNvSpPr>
          <p:nvPr>
            <p:ph type="title" idx="2"/>
          </p:nvPr>
        </p:nvSpPr>
        <p:spPr>
          <a:xfrm>
            <a:off x="5675995" y="1768438"/>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71" name="Google Shape;271;p40"/>
          <p:cNvSpPr txBox="1">
            <a:spLocks noGrp="1"/>
          </p:cNvSpPr>
          <p:nvPr>
            <p:ph type="body" idx="1"/>
          </p:nvPr>
        </p:nvSpPr>
        <p:spPr>
          <a:xfrm>
            <a:off x="5675995" y="209446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72" name="Google Shape;272;p40"/>
          <p:cNvSpPr txBox="1">
            <a:spLocks noGrp="1"/>
          </p:cNvSpPr>
          <p:nvPr>
            <p:ph type="title" idx="3"/>
          </p:nvPr>
        </p:nvSpPr>
        <p:spPr>
          <a:xfrm>
            <a:off x="5675995" y="3148188"/>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73" name="Google Shape;273;p40"/>
          <p:cNvSpPr txBox="1">
            <a:spLocks noGrp="1"/>
          </p:cNvSpPr>
          <p:nvPr>
            <p:ph type="body" idx="4"/>
          </p:nvPr>
        </p:nvSpPr>
        <p:spPr>
          <a:xfrm>
            <a:off x="5675995" y="347421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74" name="Google Shape;274;p40"/>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75" name="Google Shape;275;p40"/>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76" name="Google Shape;276;p40"/>
          <p:cNvSpPr txBox="1">
            <a:spLocks noGrp="1"/>
          </p:cNvSpPr>
          <p:nvPr>
            <p:ph type="subTitle" idx="5"/>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277" name="Google Shape;277;p40"/>
          <p:cNvSpPr txBox="1">
            <a:spLocks noGrp="1"/>
          </p:cNvSpPr>
          <p:nvPr>
            <p:ph type="subTitle" idx="6"/>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Horizontal two column 1">
  <p:cSld name="ONE_COLUMN_TEXT">
    <p:bg>
      <p:bgPr>
        <a:solidFill>
          <a:schemeClr val="dk2"/>
        </a:solidFill>
        <a:effectLst/>
      </p:bgPr>
    </p:bg>
    <p:spTree>
      <p:nvGrpSpPr>
        <p:cNvPr id="1" name="Shape 278"/>
        <p:cNvGrpSpPr/>
        <p:nvPr/>
      </p:nvGrpSpPr>
      <p:grpSpPr>
        <a:xfrm>
          <a:off x="0" y="0"/>
          <a:ext cx="0" cy="0"/>
          <a:chOff x="0" y="0"/>
          <a:chExt cx="0" cy="0"/>
        </a:xfrm>
      </p:grpSpPr>
      <p:sp>
        <p:nvSpPr>
          <p:cNvPr id="279" name="Google Shape;279;p41"/>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80" name="Google Shape;280;p41"/>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281" name="Google Shape;281;p41"/>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grpSp>
        <p:nvGrpSpPr>
          <p:cNvPr id="282" name="Google Shape;282;p41"/>
          <p:cNvGrpSpPr/>
          <p:nvPr/>
        </p:nvGrpSpPr>
        <p:grpSpPr>
          <a:xfrm>
            <a:off x="1675" y="656598"/>
            <a:ext cx="9143766" cy="4268100"/>
            <a:chOff x="1675" y="656598"/>
            <a:chExt cx="9143766" cy="4268100"/>
          </a:xfrm>
        </p:grpSpPr>
        <p:sp>
          <p:nvSpPr>
            <p:cNvPr id="283" name="Google Shape;283;p41"/>
            <p:cNvSpPr/>
            <p:nvPr/>
          </p:nvSpPr>
          <p:spPr>
            <a:xfrm>
              <a:off x="1675" y="656598"/>
              <a:ext cx="3191700" cy="4268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284" name="Google Shape;284;p41"/>
            <p:cNvSpPr/>
            <p:nvPr/>
          </p:nvSpPr>
          <p:spPr>
            <a:xfrm>
              <a:off x="2977708" y="656598"/>
              <a:ext cx="3191700" cy="4268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285" name="Google Shape;285;p41"/>
            <p:cNvSpPr/>
            <p:nvPr/>
          </p:nvSpPr>
          <p:spPr>
            <a:xfrm>
              <a:off x="5953741" y="656598"/>
              <a:ext cx="3191700" cy="4268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286" name="Google Shape;286;p41"/>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 </a:t>
            </a:r>
            <a:endParaRPr>
              <a:solidFill>
                <a:schemeClr val="dk1"/>
              </a:solidFill>
            </a:endParaRPr>
          </a:p>
        </p:txBody>
      </p:sp>
      <p:sp>
        <p:nvSpPr>
          <p:cNvPr id="287" name="Google Shape;287;p41"/>
          <p:cNvSpPr txBox="1">
            <a:spLocks noGrp="1"/>
          </p:cNvSpPr>
          <p:nvPr>
            <p:ph type="title"/>
          </p:nvPr>
        </p:nvSpPr>
        <p:spPr>
          <a:xfrm>
            <a:off x="434800" y="2593849"/>
            <a:ext cx="2325600" cy="393600"/>
          </a:xfrm>
          <a:prstGeom prst="rect">
            <a:avLst/>
          </a:prstGeom>
        </p:spPr>
        <p:txBody>
          <a:bodyPr spcFirstLastPara="1" wrap="square" lIns="0" tIns="0" rIns="0" bIns="0" anchor="ctr" anchorCtr="0">
            <a:noAutofit/>
          </a:bodyPr>
          <a:lstStyle>
            <a:lvl1pPr lvl="0">
              <a:spcBef>
                <a:spcPts val="0"/>
              </a:spcBef>
              <a:spcAft>
                <a:spcPts val="0"/>
              </a:spcAft>
              <a:buSzPts val="2600"/>
              <a:buFont typeface="Figtree"/>
              <a:buNone/>
              <a:defRPr sz="2600"/>
            </a:lvl1pPr>
            <a:lvl2pPr lvl="1">
              <a:spcBef>
                <a:spcPts val="0"/>
              </a:spcBef>
              <a:spcAft>
                <a:spcPts val="0"/>
              </a:spcAft>
              <a:buSzPts val="2600"/>
              <a:buFont typeface="Figtree"/>
              <a:buNone/>
              <a:defRPr sz="2600"/>
            </a:lvl2pPr>
            <a:lvl3pPr lvl="2">
              <a:spcBef>
                <a:spcPts val="0"/>
              </a:spcBef>
              <a:spcAft>
                <a:spcPts val="0"/>
              </a:spcAft>
              <a:buSzPts val="2600"/>
              <a:buFont typeface="Figtree"/>
              <a:buNone/>
              <a:defRPr sz="2600"/>
            </a:lvl3pPr>
            <a:lvl4pPr lvl="3">
              <a:spcBef>
                <a:spcPts val="0"/>
              </a:spcBef>
              <a:spcAft>
                <a:spcPts val="0"/>
              </a:spcAft>
              <a:buSzPts val="2600"/>
              <a:buFont typeface="Figtree"/>
              <a:buNone/>
              <a:defRPr sz="2600"/>
            </a:lvl4pPr>
            <a:lvl5pPr lvl="4">
              <a:spcBef>
                <a:spcPts val="0"/>
              </a:spcBef>
              <a:spcAft>
                <a:spcPts val="0"/>
              </a:spcAft>
              <a:buSzPts val="2600"/>
              <a:buFont typeface="Figtree"/>
              <a:buNone/>
              <a:defRPr sz="2600"/>
            </a:lvl5pPr>
            <a:lvl6pPr lvl="5">
              <a:spcBef>
                <a:spcPts val="0"/>
              </a:spcBef>
              <a:spcAft>
                <a:spcPts val="0"/>
              </a:spcAft>
              <a:buSzPts val="2600"/>
              <a:buFont typeface="Figtree"/>
              <a:buNone/>
              <a:defRPr sz="2600"/>
            </a:lvl6pPr>
            <a:lvl7pPr lvl="6">
              <a:spcBef>
                <a:spcPts val="0"/>
              </a:spcBef>
              <a:spcAft>
                <a:spcPts val="0"/>
              </a:spcAft>
              <a:buSzPts val="2600"/>
              <a:buFont typeface="Figtree"/>
              <a:buNone/>
              <a:defRPr sz="2600"/>
            </a:lvl7pPr>
            <a:lvl8pPr lvl="7">
              <a:spcBef>
                <a:spcPts val="0"/>
              </a:spcBef>
              <a:spcAft>
                <a:spcPts val="0"/>
              </a:spcAft>
              <a:buSzPts val="2600"/>
              <a:buFont typeface="Figtree"/>
              <a:buNone/>
              <a:defRPr sz="2600"/>
            </a:lvl8pPr>
            <a:lvl9pPr lvl="8">
              <a:spcBef>
                <a:spcPts val="0"/>
              </a:spcBef>
              <a:spcAft>
                <a:spcPts val="0"/>
              </a:spcAft>
              <a:buSzPts val="2600"/>
              <a:buFont typeface="Figtree"/>
              <a:buNone/>
              <a:defRPr sz="2600"/>
            </a:lvl9pPr>
          </a:lstStyle>
          <a:p>
            <a:endParaRPr/>
          </a:p>
        </p:txBody>
      </p:sp>
      <p:sp>
        <p:nvSpPr>
          <p:cNvPr id="288" name="Google Shape;288;p41"/>
          <p:cNvSpPr txBox="1">
            <a:spLocks noGrp="1"/>
          </p:cNvSpPr>
          <p:nvPr>
            <p:ph type="title" idx="2"/>
          </p:nvPr>
        </p:nvSpPr>
        <p:spPr>
          <a:xfrm>
            <a:off x="3410831" y="2280747"/>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89" name="Google Shape;289;p41"/>
          <p:cNvSpPr txBox="1">
            <a:spLocks noGrp="1"/>
          </p:cNvSpPr>
          <p:nvPr>
            <p:ph type="body" idx="1"/>
          </p:nvPr>
        </p:nvSpPr>
        <p:spPr>
          <a:xfrm>
            <a:off x="3410831" y="260677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290" name="Google Shape;290;p41"/>
          <p:cNvSpPr txBox="1">
            <a:spLocks noGrp="1"/>
          </p:cNvSpPr>
          <p:nvPr>
            <p:ph type="title" idx="3"/>
          </p:nvPr>
        </p:nvSpPr>
        <p:spPr>
          <a:xfrm>
            <a:off x="6454256" y="2280747"/>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291" name="Google Shape;291;p41"/>
          <p:cNvSpPr txBox="1">
            <a:spLocks noGrp="1"/>
          </p:cNvSpPr>
          <p:nvPr>
            <p:ph type="body" idx="4"/>
          </p:nvPr>
        </p:nvSpPr>
        <p:spPr>
          <a:xfrm>
            <a:off x="6454256" y="2606773"/>
            <a:ext cx="2325600" cy="677400"/>
          </a:xfrm>
          <a:prstGeom prst="rect">
            <a:avLst/>
          </a:prstGeom>
          <a:noFill/>
          <a:ln>
            <a:noFill/>
          </a:ln>
        </p:spPr>
        <p:txBody>
          <a:bodyPr spcFirstLastPara="1" wrap="square" lIns="0" tIns="0" rIns="0" bIns="0" anchor="t" anchorCtr="0">
            <a:noAutofit/>
          </a:bodyPr>
          <a:lstStyle>
            <a:lvl1pPr marL="457200" lvl="0"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292" name="Google Shape;292;p41"/>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93" name="Google Shape;293;p41"/>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294" name="Google Shape;294;p41"/>
          <p:cNvSpPr txBox="1">
            <a:spLocks noGrp="1"/>
          </p:cNvSpPr>
          <p:nvPr>
            <p:ph type="subTitle" idx="5"/>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295" name="Google Shape;295;p41"/>
          <p:cNvSpPr txBox="1">
            <a:spLocks noGrp="1"/>
          </p:cNvSpPr>
          <p:nvPr>
            <p:ph type="subTitle" idx="6"/>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Vertical two column 2">
  <p:cSld name="MAIN_POINT">
    <p:bg>
      <p:bgPr>
        <a:solidFill>
          <a:schemeClr val="lt2"/>
        </a:solidFill>
        <a:effectLst/>
      </p:bgPr>
    </p:bg>
    <p:spTree>
      <p:nvGrpSpPr>
        <p:cNvPr id="1" name="Shape 296"/>
        <p:cNvGrpSpPr/>
        <p:nvPr/>
      </p:nvGrpSpPr>
      <p:grpSpPr>
        <a:xfrm>
          <a:off x="0" y="0"/>
          <a:ext cx="0" cy="0"/>
          <a:chOff x="0" y="0"/>
          <a:chExt cx="0" cy="0"/>
        </a:xfrm>
      </p:grpSpPr>
      <p:grpSp>
        <p:nvGrpSpPr>
          <p:cNvPr id="297" name="Google Shape;297;p42"/>
          <p:cNvGrpSpPr/>
          <p:nvPr/>
        </p:nvGrpSpPr>
        <p:grpSpPr>
          <a:xfrm>
            <a:off x="-25" y="656852"/>
            <a:ext cx="9144036" cy="4268100"/>
            <a:chOff x="-25" y="656852"/>
            <a:chExt cx="9144036" cy="4268100"/>
          </a:xfrm>
        </p:grpSpPr>
        <p:sp>
          <p:nvSpPr>
            <p:cNvPr id="298" name="Google Shape;298;p42"/>
            <p:cNvSpPr/>
            <p:nvPr/>
          </p:nvSpPr>
          <p:spPr>
            <a:xfrm rot="-5400000">
              <a:off x="3345537" y="1749752"/>
              <a:ext cx="4268100" cy="20823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299" name="Google Shape;299;p42"/>
            <p:cNvSpPr/>
            <p:nvPr/>
          </p:nvSpPr>
          <p:spPr>
            <a:xfrm rot="-5400000">
              <a:off x="4657144" y="1749752"/>
              <a:ext cx="4268100" cy="20823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300" name="Google Shape;300;p42"/>
            <p:cNvSpPr/>
            <p:nvPr/>
          </p:nvSpPr>
          <p:spPr>
            <a:xfrm rot="-5400000">
              <a:off x="5968811" y="1749752"/>
              <a:ext cx="4268100" cy="20823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301" name="Google Shape;301;p42"/>
            <p:cNvSpPr/>
            <p:nvPr/>
          </p:nvSpPr>
          <p:spPr>
            <a:xfrm rot="-5400000">
              <a:off x="-1092925" y="1749752"/>
              <a:ext cx="4268100" cy="20823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302" name="Google Shape;302;p42"/>
            <p:cNvSpPr/>
            <p:nvPr/>
          </p:nvSpPr>
          <p:spPr>
            <a:xfrm rot="-5400000">
              <a:off x="218682" y="1749752"/>
              <a:ext cx="4268100" cy="20823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303" name="Google Shape;303;p42"/>
            <p:cNvSpPr/>
            <p:nvPr/>
          </p:nvSpPr>
          <p:spPr>
            <a:xfrm rot="-5400000">
              <a:off x="1530349" y="1749752"/>
              <a:ext cx="4268100" cy="20823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grpSp>
      <p:sp>
        <p:nvSpPr>
          <p:cNvPr id="304" name="Google Shape;304;p42"/>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05" name="Google Shape;305;p42"/>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306" name="Google Shape;306;p42"/>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307" name="Google Shape;307;p42"/>
          <p:cNvSpPr txBox="1">
            <a:spLocks noGrp="1"/>
          </p:cNvSpPr>
          <p:nvPr>
            <p:ph type="title"/>
          </p:nvPr>
        </p:nvSpPr>
        <p:spPr>
          <a:xfrm>
            <a:off x="420375" y="2504337"/>
            <a:ext cx="3731100" cy="572700"/>
          </a:xfrm>
          <a:prstGeom prst="rect">
            <a:avLst/>
          </a:prstGeom>
        </p:spPr>
        <p:txBody>
          <a:bodyPr spcFirstLastPara="1" wrap="square" lIns="0" tIns="0" rIns="0" bIns="0" anchor="ctr" anchorCtr="0">
            <a:noAutofit/>
          </a:bodyPr>
          <a:lstStyle>
            <a:lvl1pPr lvl="0">
              <a:spcBef>
                <a:spcPts val="0"/>
              </a:spcBef>
              <a:spcAft>
                <a:spcPts val="0"/>
              </a:spcAft>
              <a:buSzPts val="3500"/>
              <a:buFont typeface="Figtree"/>
              <a:buNone/>
              <a:defRPr/>
            </a:lvl1pPr>
            <a:lvl2pPr lvl="1">
              <a:spcBef>
                <a:spcPts val="0"/>
              </a:spcBef>
              <a:spcAft>
                <a:spcPts val="0"/>
              </a:spcAft>
              <a:buSzPts val="3500"/>
              <a:buFont typeface="Figtree"/>
              <a:buNone/>
              <a:defRPr/>
            </a:lvl2pPr>
            <a:lvl3pPr lvl="2">
              <a:spcBef>
                <a:spcPts val="0"/>
              </a:spcBef>
              <a:spcAft>
                <a:spcPts val="0"/>
              </a:spcAft>
              <a:buSzPts val="3500"/>
              <a:buFont typeface="Figtree"/>
              <a:buNone/>
              <a:defRPr/>
            </a:lvl3pPr>
            <a:lvl4pPr lvl="3">
              <a:spcBef>
                <a:spcPts val="0"/>
              </a:spcBef>
              <a:spcAft>
                <a:spcPts val="0"/>
              </a:spcAft>
              <a:buSzPts val="3500"/>
              <a:buFont typeface="Figtree"/>
              <a:buNone/>
              <a:defRPr/>
            </a:lvl4pPr>
            <a:lvl5pPr lvl="4">
              <a:spcBef>
                <a:spcPts val="0"/>
              </a:spcBef>
              <a:spcAft>
                <a:spcPts val="0"/>
              </a:spcAft>
              <a:buSzPts val="3500"/>
              <a:buFont typeface="Figtree"/>
              <a:buNone/>
              <a:defRPr/>
            </a:lvl5pPr>
            <a:lvl6pPr lvl="5">
              <a:spcBef>
                <a:spcPts val="0"/>
              </a:spcBef>
              <a:spcAft>
                <a:spcPts val="0"/>
              </a:spcAft>
              <a:buSzPts val="3500"/>
              <a:buFont typeface="Figtree"/>
              <a:buNone/>
              <a:defRPr/>
            </a:lvl6pPr>
            <a:lvl7pPr lvl="6">
              <a:spcBef>
                <a:spcPts val="0"/>
              </a:spcBef>
              <a:spcAft>
                <a:spcPts val="0"/>
              </a:spcAft>
              <a:buSzPts val="3500"/>
              <a:buFont typeface="Figtree"/>
              <a:buNone/>
              <a:defRPr/>
            </a:lvl7pPr>
            <a:lvl8pPr lvl="7">
              <a:spcBef>
                <a:spcPts val="0"/>
              </a:spcBef>
              <a:spcAft>
                <a:spcPts val="0"/>
              </a:spcAft>
              <a:buSzPts val="3500"/>
              <a:buFont typeface="Figtree"/>
              <a:buNone/>
              <a:defRPr/>
            </a:lvl8pPr>
            <a:lvl9pPr lvl="8">
              <a:spcBef>
                <a:spcPts val="0"/>
              </a:spcBef>
              <a:spcAft>
                <a:spcPts val="0"/>
              </a:spcAft>
              <a:buSzPts val="3500"/>
              <a:buFont typeface="Figtree"/>
              <a:buNone/>
              <a:defRPr/>
            </a:lvl9pPr>
          </a:lstStyle>
          <a:p>
            <a:endParaRPr/>
          </a:p>
        </p:txBody>
      </p:sp>
      <p:sp>
        <p:nvSpPr>
          <p:cNvPr id="308" name="Google Shape;308;p42"/>
          <p:cNvSpPr txBox="1">
            <a:spLocks noGrp="1"/>
          </p:cNvSpPr>
          <p:nvPr>
            <p:ph type="title" idx="2"/>
          </p:nvPr>
        </p:nvSpPr>
        <p:spPr>
          <a:xfrm>
            <a:off x="5675995" y="1768438"/>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09" name="Google Shape;309;p42"/>
          <p:cNvSpPr txBox="1">
            <a:spLocks noGrp="1"/>
          </p:cNvSpPr>
          <p:nvPr>
            <p:ph type="body" idx="1"/>
          </p:nvPr>
        </p:nvSpPr>
        <p:spPr>
          <a:xfrm>
            <a:off x="5675995" y="209446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10" name="Google Shape;310;p42"/>
          <p:cNvSpPr txBox="1">
            <a:spLocks noGrp="1"/>
          </p:cNvSpPr>
          <p:nvPr>
            <p:ph type="title" idx="3"/>
          </p:nvPr>
        </p:nvSpPr>
        <p:spPr>
          <a:xfrm>
            <a:off x="5675995" y="3148188"/>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11" name="Google Shape;311;p42"/>
          <p:cNvSpPr txBox="1">
            <a:spLocks noGrp="1"/>
          </p:cNvSpPr>
          <p:nvPr>
            <p:ph type="body" idx="4"/>
          </p:nvPr>
        </p:nvSpPr>
        <p:spPr>
          <a:xfrm>
            <a:off x="5675995" y="347421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12" name="Google Shape;312;p42"/>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13" name="Google Shape;313;p42"/>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14" name="Google Shape;314;p42"/>
          <p:cNvSpPr txBox="1">
            <a:spLocks noGrp="1"/>
          </p:cNvSpPr>
          <p:nvPr>
            <p:ph type="subTitle" idx="5"/>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315" name="Google Shape;315;p42"/>
          <p:cNvSpPr txBox="1">
            <a:spLocks noGrp="1"/>
          </p:cNvSpPr>
          <p:nvPr>
            <p:ph type="subTitle" idx="6"/>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Horizontal two column 2">
  <p:cSld name="SECTION_TITLE_AND_DESCRIPTION_1">
    <p:bg>
      <p:bgPr>
        <a:solidFill>
          <a:schemeClr val="accent1"/>
        </a:solidFill>
        <a:effectLst/>
      </p:bgPr>
    </p:bg>
    <p:spTree>
      <p:nvGrpSpPr>
        <p:cNvPr id="1" name="Shape 316"/>
        <p:cNvGrpSpPr/>
        <p:nvPr/>
      </p:nvGrpSpPr>
      <p:grpSpPr>
        <a:xfrm>
          <a:off x="0" y="0"/>
          <a:ext cx="0" cy="0"/>
          <a:chOff x="0" y="0"/>
          <a:chExt cx="0" cy="0"/>
        </a:xfrm>
      </p:grpSpPr>
      <p:grpSp>
        <p:nvGrpSpPr>
          <p:cNvPr id="317" name="Google Shape;317;p43"/>
          <p:cNvGrpSpPr/>
          <p:nvPr/>
        </p:nvGrpSpPr>
        <p:grpSpPr>
          <a:xfrm>
            <a:off x="0" y="655700"/>
            <a:ext cx="9143980" cy="4282350"/>
            <a:chOff x="0" y="655700"/>
            <a:chExt cx="9143980" cy="4282350"/>
          </a:xfrm>
        </p:grpSpPr>
        <p:sp>
          <p:nvSpPr>
            <p:cNvPr id="318" name="Google Shape;318;p43"/>
            <p:cNvSpPr/>
            <p:nvPr/>
          </p:nvSpPr>
          <p:spPr>
            <a:xfrm>
              <a:off x="0" y="655700"/>
              <a:ext cx="3108000" cy="2484000"/>
            </a:xfrm>
            <a:prstGeom prst="snip2SameRect">
              <a:avLst>
                <a:gd name="adj1" fmla="val 50000"/>
                <a:gd name="adj2" fmla="val 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319" name="Google Shape;319;p43"/>
            <p:cNvSpPr/>
            <p:nvPr/>
          </p:nvSpPr>
          <p:spPr>
            <a:xfrm rot="10800000" flipH="1">
              <a:off x="0" y="2454050"/>
              <a:ext cx="3108000" cy="2484000"/>
            </a:xfrm>
            <a:prstGeom prst="snip2SameRect">
              <a:avLst>
                <a:gd name="adj1" fmla="val 50000"/>
                <a:gd name="adj2" fmla="val 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320" name="Google Shape;320;p43"/>
            <p:cNvSpPr/>
            <p:nvPr/>
          </p:nvSpPr>
          <p:spPr>
            <a:xfrm>
              <a:off x="3017990" y="655700"/>
              <a:ext cx="3108000" cy="2484000"/>
            </a:xfrm>
            <a:prstGeom prst="snip2SameRect">
              <a:avLst>
                <a:gd name="adj1" fmla="val 50000"/>
                <a:gd name="adj2" fmla="val 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321" name="Google Shape;321;p43"/>
            <p:cNvSpPr/>
            <p:nvPr/>
          </p:nvSpPr>
          <p:spPr>
            <a:xfrm rot="10800000" flipH="1">
              <a:off x="3017990" y="2454050"/>
              <a:ext cx="3108000" cy="2484000"/>
            </a:xfrm>
            <a:prstGeom prst="snip2SameRect">
              <a:avLst>
                <a:gd name="adj1" fmla="val 50000"/>
                <a:gd name="adj2" fmla="val 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322" name="Google Shape;322;p43"/>
            <p:cNvSpPr/>
            <p:nvPr/>
          </p:nvSpPr>
          <p:spPr>
            <a:xfrm>
              <a:off x="6035980" y="655700"/>
              <a:ext cx="3108000" cy="2484000"/>
            </a:xfrm>
            <a:prstGeom prst="snip2SameRect">
              <a:avLst>
                <a:gd name="adj1" fmla="val 50000"/>
                <a:gd name="adj2" fmla="val 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323" name="Google Shape;323;p43"/>
            <p:cNvSpPr/>
            <p:nvPr/>
          </p:nvSpPr>
          <p:spPr>
            <a:xfrm rot="10800000" flipH="1">
              <a:off x="6035980" y="2454050"/>
              <a:ext cx="3108000" cy="2484000"/>
            </a:xfrm>
            <a:prstGeom prst="snip2SameRect">
              <a:avLst>
                <a:gd name="adj1" fmla="val 50000"/>
                <a:gd name="adj2" fmla="val 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324" name="Google Shape;324;p43"/>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25" name="Google Shape;325;p43"/>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326" name="Google Shape;326;p43"/>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327" name="Google Shape;327;p43"/>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 </a:t>
            </a:r>
            <a:endParaRPr>
              <a:solidFill>
                <a:schemeClr val="dk1"/>
              </a:solidFill>
            </a:endParaRPr>
          </a:p>
        </p:txBody>
      </p:sp>
      <p:sp>
        <p:nvSpPr>
          <p:cNvPr id="328" name="Google Shape;328;p43"/>
          <p:cNvSpPr txBox="1">
            <a:spLocks noGrp="1"/>
          </p:cNvSpPr>
          <p:nvPr>
            <p:ph type="title"/>
          </p:nvPr>
        </p:nvSpPr>
        <p:spPr>
          <a:xfrm>
            <a:off x="434800" y="2593849"/>
            <a:ext cx="2325600" cy="393600"/>
          </a:xfrm>
          <a:prstGeom prst="rect">
            <a:avLst/>
          </a:prstGeom>
        </p:spPr>
        <p:txBody>
          <a:bodyPr spcFirstLastPara="1" wrap="square" lIns="0" tIns="0" rIns="0" bIns="0" anchor="ctr" anchorCtr="0">
            <a:noAutofit/>
          </a:bodyPr>
          <a:lstStyle>
            <a:lvl1pPr lvl="0">
              <a:spcBef>
                <a:spcPts val="0"/>
              </a:spcBef>
              <a:spcAft>
                <a:spcPts val="0"/>
              </a:spcAft>
              <a:buSzPts val="2600"/>
              <a:buFont typeface="Figtree"/>
              <a:buNone/>
              <a:defRPr sz="2600"/>
            </a:lvl1pPr>
            <a:lvl2pPr lvl="1">
              <a:spcBef>
                <a:spcPts val="0"/>
              </a:spcBef>
              <a:spcAft>
                <a:spcPts val="0"/>
              </a:spcAft>
              <a:buSzPts val="2600"/>
              <a:buFont typeface="Figtree"/>
              <a:buNone/>
              <a:defRPr sz="2600"/>
            </a:lvl2pPr>
            <a:lvl3pPr lvl="2">
              <a:spcBef>
                <a:spcPts val="0"/>
              </a:spcBef>
              <a:spcAft>
                <a:spcPts val="0"/>
              </a:spcAft>
              <a:buSzPts val="2600"/>
              <a:buFont typeface="Figtree"/>
              <a:buNone/>
              <a:defRPr sz="2600"/>
            </a:lvl3pPr>
            <a:lvl4pPr lvl="3">
              <a:spcBef>
                <a:spcPts val="0"/>
              </a:spcBef>
              <a:spcAft>
                <a:spcPts val="0"/>
              </a:spcAft>
              <a:buSzPts val="2600"/>
              <a:buFont typeface="Figtree"/>
              <a:buNone/>
              <a:defRPr sz="2600"/>
            </a:lvl4pPr>
            <a:lvl5pPr lvl="4">
              <a:spcBef>
                <a:spcPts val="0"/>
              </a:spcBef>
              <a:spcAft>
                <a:spcPts val="0"/>
              </a:spcAft>
              <a:buSzPts val="2600"/>
              <a:buFont typeface="Figtree"/>
              <a:buNone/>
              <a:defRPr sz="2600"/>
            </a:lvl5pPr>
            <a:lvl6pPr lvl="5">
              <a:spcBef>
                <a:spcPts val="0"/>
              </a:spcBef>
              <a:spcAft>
                <a:spcPts val="0"/>
              </a:spcAft>
              <a:buSzPts val="2600"/>
              <a:buFont typeface="Figtree"/>
              <a:buNone/>
              <a:defRPr sz="2600"/>
            </a:lvl6pPr>
            <a:lvl7pPr lvl="6">
              <a:spcBef>
                <a:spcPts val="0"/>
              </a:spcBef>
              <a:spcAft>
                <a:spcPts val="0"/>
              </a:spcAft>
              <a:buSzPts val="2600"/>
              <a:buFont typeface="Figtree"/>
              <a:buNone/>
              <a:defRPr sz="2600"/>
            </a:lvl7pPr>
            <a:lvl8pPr lvl="7">
              <a:spcBef>
                <a:spcPts val="0"/>
              </a:spcBef>
              <a:spcAft>
                <a:spcPts val="0"/>
              </a:spcAft>
              <a:buSzPts val="2600"/>
              <a:buFont typeface="Figtree"/>
              <a:buNone/>
              <a:defRPr sz="2600"/>
            </a:lvl8pPr>
            <a:lvl9pPr lvl="8">
              <a:spcBef>
                <a:spcPts val="0"/>
              </a:spcBef>
              <a:spcAft>
                <a:spcPts val="0"/>
              </a:spcAft>
              <a:buSzPts val="2600"/>
              <a:buFont typeface="Figtree"/>
              <a:buNone/>
              <a:defRPr sz="2600"/>
            </a:lvl9pPr>
          </a:lstStyle>
          <a:p>
            <a:endParaRPr/>
          </a:p>
        </p:txBody>
      </p:sp>
      <p:sp>
        <p:nvSpPr>
          <p:cNvPr id="329" name="Google Shape;329;p43"/>
          <p:cNvSpPr txBox="1">
            <a:spLocks noGrp="1"/>
          </p:cNvSpPr>
          <p:nvPr>
            <p:ph type="title" idx="2"/>
          </p:nvPr>
        </p:nvSpPr>
        <p:spPr>
          <a:xfrm>
            <a:off x="3410831" y="2280747"/>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30" name="Google Shape;330;p43"/>
          <p:cNvSpPr txBox="1">
            <a:spLocks noGrp="1"/>
          </p:cNvSpPr>
          <p:nvPr>
            <p:ph type="body" idx="1"/>
          </p:nvPr>
        </p:nvSpPr>
        <p:spPr>
          <a:xfrm>
            <a:off x="3410831" y="260677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31" name="Google Shape;331;p43"/>
          <p:cNvSpPr txBox="1">
            <a:spLocks noGrp="1"/>
          </p:cNvSpPr>
          <p:nvPr>
            <p:ph type="title" idx="3"/>
          </p:nvPr>
        </p:nvSpPr>
        <p:spPr>
          <a:xfrm>
            <a:off x="6454256" y="2280747"/>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32" name="Google Shape;332;p43"/>
          <p:cNvSpPr txBox="1">
            <a:spLocks noGrp="1"/>
          </p:cNvSpPr>
          <p:nvPr>
            <p:ph type="body" idx="4"/>
          </p:nvPr>
        </p:nvSpPr>
        <p:spPr>
          <a:xfrm>
            <a:off x="6454256" y="2606773"/>
            <a:ext cx="2325600" cy="677400"/>
          </a:xfrm>
          <a:prstGeom prst="rect">
            <a:avLst/>
          </a:prstGeom>
          <a:noFill/>
          <a:ln>
            <a:noFill/>
          </a:ln>
        </p:spPr>
        <p:txBody>
          <a:bodyPr spcFirstLastPara="1" wrap="square" lIns="0" tIns="0" rIns="0" bIns="0" anchor="t" anchorCtr="0">
            <a:noAutofit/>
          </a:bodyPr>
          <a:lstStyle>
            <a:lvl1pPr marL="457200" lvl="0"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333" name="Google Shape;333;p43"/>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34" name="Google Shape;334;p43"/>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35" name="Google Shape;335;p43"/>
          <p:cNvSpPr txBox="1">
            <a:spLocks noGrp="1"/>
          </p:cNvSpPr>
          <p:nvPr>
            <p:ph type="subTitle" idx="5"/>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336" name="Google Shape;336;p43"/>
          <p:cNvSpPr txBox="1">
            <a:spLocks noGrp="1"/>
          </p:cNvSpPr>
          <p:nvPr>
            <p:ph type="subTitle" idx="6"/>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Vertical two column 3">
  <p:cSld name="CAPTION_ONLY_1">
    <p:bg>
      <p:bgPr>
        <a:solidFill>
          <a:schemeClr val="accent2"/>
        </a:solidFill>
        <a:effectLst/>
      </p:bgPr>
    </p:bg>
    <p:spTree>
      <p:nvGrpSpPr>
        <p:cNvPr id="1" name="Shape 337"/>
        <p:cNvGrpSpPr/>
        <p:nvPr/>
      </p:nvGrpSpPr>
      <p:grpSpPr>
        <a:xfrm>
          <a:off x="0" y="0"/>
          <a:ext cx="0" cy="0"/>
          <a:chOff x="0" y="0"/>
          <a:chExt cx="0" cy="0"/>
        </a:xfrm>
      </p:grpSpPr>
      <p:grpSp>
        <p:nvGrpSpPr>
          <p:cNvPr id="338" name="Google Shape;338;p44"/>
          <p:cNvGrpSpPr/>
          <p:nvPr/>
        </p:nvGrpSpPr>
        <p:grpSpPr>
          <a:xfrm>
            <a:off x="45" y="656725"/>
            <a:ext cx="9144010" cy="4268100"/>
            <a:chOff x="45" y="656725"/>
            <a:chExt cx="9144010" cy="4268100"/>
          </a:xfrm>
        </p:grpSpPr>
        <p:sp>
          <p:nvSpPr>
            <p:cNvPr id="339" name="Google Shape;339;p44"/>
            <p:cNvSpPr/>
            <p:nvPr/>
          </p:nvSpPr>
          <p:spPr>
            <a:xfrm rot="-5400000" flipH="1">
              <a:off x="1202555" y="1549075"/>
              <a:ext cx="4268100" cy="2483400"/>
            </a:xfrm>
            <a:prstGeom prst="round2DiagRect">
              <a:avLst>
                <a:gd name="adj1" fmla="val 50000"/>
                <a:gd name="adj2" fmla="val 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340" name="Google Shape;340;p44"/>
            <p:cNvSpPr/>
            <p:nvPr/>
          </p:nvSpPr>
          <p:spPr>
            <a:xfrm rot="5400000">
              <a:off x="-892305" y="1549075"/>
              <a:ext cx="4268100" cy="2483400"/>
            </a:xfrm>
            <a:prstGeom prst="round2DiagRect">
              <a:avLst>
                <a:gd name="adj1" fmla="val 50000"/>
                <a:gd name="adj2" fmla="val 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341" name="Google Shape;341;p44"/>
            <p:cNvSpPr/>
            <p:nvPr/>
          </p:nvSpPr>
          <p:spPr>
            <a:xfrm rot="5400000" flipH="1">
              <a:off x="3673445" y="1549075"/>
              <a:ext cx="4268100" cy="2483400"/>
            </a:xfrm>
            <a:prstGeom prst="round2DiagRect">
              <a:avLst>
                <a:gd name="adj1" fmla="val 50000"/>
                <a:gd name="adj2" fmla="val 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342" name="Google Shape;342;p44"/>
            <p:cNvSpPr/>
            <p:nvPr/>
          </p:nvSpPr>
          <p:spPr>
            <a:xfrm rot="-5400000">
              <a:off x="5768305" y="1549075"/>
              <a:ext cx="4268100" cy="2483400"/>
            </a:xfrm>
            <a:prstGeom prst="round2DiagRect">
              <a:avLst>
                <a:gd name="adj1" fmla="val 50000"/>
                <a:gd name="adj2" fmla="val 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343" name="Google Shape;343;p44"/>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44" name="Google Shape;344;p44"/>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345" name="Google Shape;345;p44"/>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346" name="Google Shape;346;p44"/>
          <p:cNvSpPr txBox="1">
            <a:spLocks noGrp="1"/>
          </p:cNvSpPr>
          <p:nvPr>
            <p:ph type="title"/>
          </p:nvPr>
        </p:nvSpPr>
        <p:spPr>
          <a:xfrm>
            <a:off x="420375" y="2504337"/>
            <a:ext cx="3731100" cy="572700"/>
          </a:xfrm>
          <a:prstGeom prst="rect">
            <a:avLst/>
          </a:prstGeom>
        </p:spPr>
        <p:txBody>
          <a:bodyPr spcFirstLastPara="1" wrap="square" lIns="0" tIns="0" rIns="0" bIns="0" anchor="ctr" anchorCtr="0">
            <a:noAutofit/>
          </a:bodyPr>
          <a:lstStyle>
            <a:lvl1pPr lvl="0">
              <a:spcBef>
                <a:spcPts val="0"/>
              </a:spcBef>
              <a:spcAft>
                <a:spcPts val="0"/>
              </a:spcAft>
              <a:buSzPts val="3500"/>
              <a:buFont typeface="Figtree"/>
              <a:buNone/>
              <a:defRPr/>
            </a:lvl1pPr>
            <a:lvl2pPr lvl="1">
              <a:spcBef>
                <a:spcPts val="0"/>
              </a:spcBef>
              <a:spcAft>
                <a:spcPts val="0"/>
              </a:spcAft>
              <a:buSzPts val="3500"/>
              <a:buFont typeface="Figtree"/>
              <a:buNone/>
              <a:defRPr/>
            </a:lvl2pPr>
            <a:lvl3pPr lvl="2">
              <a:spcBef>
                <a:spcPts val="0"/>
              </a:spcBef>
              <a:spcAft>
                <a:spcPts val="0"/>
              </a:spcAft>
              <a:buSzPts val="3500"/>
              <a:buFont typeface="Figtree"/>
              <a:buNone/>
              <a:defRPr/>
            </a:lvl3pPr>
            <a:lvl4pPr lvl="3">
              <a:spcBef>
                <a:spcPts val="0"/>
              </a:spcBef>
              <a:spcAft>
                <a:spcPts val="0"/>
              </a:spcAft>
              <a:buSzPts val="3500"/>
              <a:buFont typeface="Figtree"/>
              <a:buNone/>
              <a:defRPr/>
            </a:lvl4pPr>
            <a:lvl5pPr lvl="4">
              <a:spcBef>
                <a:spcPts val="0"/>
              </a:spcBef>
              <a:spcAft>
                <a:spcPts val="0"/>
              </a:spcAft>
              <a:buSzPts val="3500"/>
              <a:buFont typeface="Figtree"/>
              <a:buNone/>
              <a:defRPr/>
            </a:lvl5pPr>
            <a:lvl6pPr lvl="5">
              <a:spcBef>
                <a:spcPts val="0"/>
              </a:spcBef>
              <a:spcAft>
                <a:spcPts val="0"/>
              </a:spcAft>
              <a:buSzPts val="3500"/>
              <a:buFont typeface="Figtree"/>
              <a:buNone/>
              <a:defRPr/>
            </a:lvl6pPr>
            <a:lvl7pPr lvl="6">
              <a:spcBef>
                <a:spcPts val="0"/>
              </a:spcBef>
              <a:spcAft>
                <a:spcPts val="0"/>
              </a:spcAft>
              <a:buSzPts val="3500"/>
              <a:buFont typeface="Figtree"/>
              <a:buNone/>
              <a:defRPr/>
            </a:lvl7pPr>
            <a:lvl8pPr lvl="7">
              <a:spcBef>
                <a:spcPts val="0"/>
              </a:spcBef>
              <a:spcAft>
                <a:spcPts val="0"/>
              </a:spcAft>
              <a:buSzPts val="3500"/>
              <a:buFont typeface="Figtree"/>
              <a:buNone/>
              <a:defRPr/>
            </a:lvl8pPr>
            <a:lvl9pPr lvl="8">
              <a:spcBef>
                <a:spcPts val="0"/>
              </a:spcBef>
              <a:spcAft>
                <a:spcPts val="0"/>
              </a:spcAft>
              <a:buSzPts val="3500"/>
              <a:buFont typeface="Figtree"/>
              <a:buNone/>
              <a:defRPr/>
            </a:lvl9pPr>
          </a:lstStyle>
          <a:p>
            <a:endParaRPr/>
          </a:p>
        </p:txBody>
      </p:sp>
      <p:sp>
        <p:nvSpPr>
          <p:cNvPr id="347" name="Google Shape;347;p44"/>
          <p:cNvSpPr txBox="1">
            <a:spLocks noGrp="1"/>
          </p:cNvSpPr>
          <p:nvPr>
            <p:ph type="title" idx="2"/>
          </p:nvPr>
        </p:nvSpPr>
        <p:spPr>
          <a:xfrm>
            <a:off x="5675995" y="1768438"/>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48" name="Google Shape;348;p44"/>
          <p:cNvSpPr txBox="1">
            <a:spLocks noGrp="1"/>
          </p:cNvSpPr>
          <p:nvPr>
            <p:ph type="body" idx="1"/>
          </p:nvPr>
        </p:nvSpPr>
        <p:spPr>
          <a:xfrm>
            <a:off x="5675995" y="209446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49" name="Google Shape;349;p44"/>
          <p:cNvSpPr txBox="1">
            <a:spLocks noGrp="1"/>
          </p:cNvSpPr>
          <p:nvPr>
            <p:ph type="title" idx="3"/>
          </p:nvPr>
        </p:nvSpPr>
        <p:spPr>
          <a:xfrm>
            <a:off x="5675995" y="3148188"/>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50" name="Google Shape;350;p44"/>
          <p:cNvSpPr txBox="1">
            <a:spLocks noGrp="1"/>
          </p:cNvSpPr>
          <p:nvPr>
            <p:ph type="body" idx="4"/>
          </p:nvPr>
        </p:nvSpPr>
        <p:spPr>
          <a:xfrm>
            <a:off x="5675995" y="347421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51" name="Google Shape;351;p44"/>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52" name="Google Shape;352;p44"/>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53" name="Google Shape;353;p44"/>
          <p:cNvSpPr txBox="1">
            <a:spLocks noGrp="1"/>
          </p:cNvSpPr>
          <p:nvPr>
            <p:ph type="subTitle" idx="5"/>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354" name="Google Shape;354;p44"/>
          <p:cNvSpPr txBox="1">
            <a:spLocks noGrp="1"/>
          </p:cNvSpPr>
          <p:nvPr>
            <p:ph type="subTitle" idx="6"/>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Horizontal two column 3">
  <p:cSld name="BIG_NUMBER_2">
    <p:bg>
      <p:bgPr>
        <a:solidFill>
          <a:schemeClr val="accent3"/>
        </a:solidFill>
        <a:effectLst/>
      </p:bgPr>
    </p:bg>
    <p:spTree>
      <p:nvGrpSpPr>
        <p:cNvPr id="1" name="Shape 355"/>
        <p:cNvGrpSpPr/>
        <p:nvPr/>
      </p:nvGrpSpPr>
      <p:grpSpPr>
        <a:xfrm>
          <a:off x="0" y="0"/>
          <a:ext cx="0" cy="0"/>
          <a:chOff x="0" y="0"/>
          <a:chExt cx="0" cy="0"/>
        </a:xfrm>
      </p:grpSpPr>
      <p:grpSp>
        <p:nvGrpSpPr>
          <p:cNvPr id="356" name="Google Shape;356;p45"/>
          <p:cNvGrpSpPr/>
          <p:nvPr/>
        </p:nvGrpSpPr>
        <p:grpSpPr>
          <a:xfrm>
            <a:off x="0" y="650025"/>
            <a:ext cx="9143966" cy="4268100"/>
            <a:chOff x="0" y="650025"/>
            <a:chExt cx="9143966" cy="4268100"/>
          </a:xfrm>
        </p:grpSpPr>
        <p:sp>
          <p:nvSpPr>
            <p:cNvPr id="357" name="Google Shape;357;p45"/>
            <p:cNvSpPr/>
            <p:nvPr/>
          </p:nvSpPr>
          <p:spPr>
            <a:xfrm>
              <a:off x="0" y="650025"/>
              <a:ext cx="3068700" cy="4268100"/>
            </a:xfrm>
            <a:prstGeom prst="plaque">
              <a:avLst>
                <a:gd name="adj" fmla="val 2136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358" name="Google Shape;358;p45"/>
            <p:cNvSpPr/>
            <p:nvPr/>
          </p:nvSpPr>
          <p:spPr>
            <a:xfrm>
              <a:off x="3037633" y="650025"/>
              <a:ext cx="3068700" cy="4268100"/>
            </a:xfrm>
            <a:prstGeom prst="plaque">
              <a:avLst>
                <a:gd name="adj" fmla="val 2136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359" name="Google Shape;359;p45"/>
            <p:cNvSpPr/>
            <p:nvPr/>
          </p:nvSpPr>
          <p:spPr>
            <a:xfrm>
              <a:off x="6075266" y="650025"/>
              <a:ext cx="3068700" cy="4268100"/>
            </a:xfrm>
            <a:prstGeom prst="plaque">
              <a:avLst>
                <a:gd name="adj" fmla="val 2136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360" name="Google Shape;360;p45"/>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61" name="Google Shape;361;p45"/>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362" name="Google Shape;362;p45"/>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363" name="Google Shape;363;p45"/>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 </a:t>
            </a:r>
            <a:endParaRPr>
              <a:solidFill>
                <a:schemeClr val="dk1"/>
              </a:solidFill>
            </a:endParaRPr>
          </a:p>
        </p:txBody>
      </p:sp>
      <p:sp>
        <p:nvSpPr>
          <p:cNvPr id="364" name="Google Shape;364;p45"/>
          <p:cNvSpPr txBox="1">
            <a:spLocks noGrp="1"/>
          </p:cNvSpPr>
          <p:nvPr>
            <p:ph type="title"/>
          </p:nvPr>
        </p:nvSpPr>
        <p:spPr>
          <a:xfrm>
            <a:off x="434800" y="2593849"/>
            <a:ext cx="2325600" cy="393600"/>
          </a:xfrm>
          <a:prstGeom prst="rect">
            <a:avLst/>
          </a:prstGeom>
        </p:spPr>
        <p:txBody>
          <a:bodyPr spcFirstLastPara="1" wrap="square" lIns="0" tIns="0" rIns="0" bIns="0" anchor="ctr" anchorCtr="0">
            <a:noAutofit/>
          </a:bodyPr>
          <a:lstStyle>
            <a:lvl1pPr lvl="0">
              <a:spcBef>
                <a:spcPts val="0"/>
              </a:spcBef>
              <a:spcAft>
                <a:spcPts val="0"/>
              </a:spcAft>
              <a:buSzPts val="2600"/>
              <a:buFont typeface="Figtree"/>
              <a:buNone/>
              <a:defRPr sz="2600"/>
            </a:lvl1pPr>
            <a:lvl2pPr lvl="1">
              <a:spcBef>
                <a:spcPts val="0"/>
              </a:spcBef>
              <a:spcAft>
                <a:spcPts val="0"/>
              </a:spcAft>
              <a:buSzPts val="2600"/>
              <a:buFont typeface="Figtree"/>
              <a:buNone/>
              <a:defRPr sz="2600"/>
            </a:lvl2pPr>
            <a:lvl3pPr lvl="2">
              <a:spcBef>
                <a:spcPts val="0"/>
              </a:spcBef>
              <a:spcAft>
                <a:spcPts val="0"/>
              </a:spcAft>
              <a:buSzPts val="2600"/>
              <a:buFont typeface="Figtree"/>
              <a:buNone/>
              <a:defRPr sz="2600"/>
            </a:lvl3pPr>
            <a:lvl4pPr lvl="3">
              <a:spcBef>
                <a:spcPts val="0"/>
              </a:spcBef>
              <a:spcAft>
                <a:spcPts val="0"/>
              </a:spcAft>
              <a:buSzPts val="2600"/>
              <a:buFont typeface="Figtree"/>
              <a:buNone/>
              <a:defRPr sz="2600"/>
            </a:lvl4pPr>
            <a:lvl5pPr lvl="4">
              <a:spcBef>
                <a:spcPts val="0"/>
              </a:spcBef>
              <a:spcAft>
                <a:spcPts val="0"/>
              </a:spcAft>
              <a:buSzPts val="2600"/>
              <a:buFont typeface="Figtree"/>
              <a:buNone/>
              <a:defRPr sz="2600"/>
            </a:lvl5pPr>
            <a:lvl6pPr lvl="5">
              <a:spcBef>
                <a:spcPts val="0"/>
              </a:spcBef>
              <a:spcAft>
                <a:spcPts val="0"/>
              </a:spcAft>
              <a:buSzPts val="2600"/>
              <a:buFont typeface="Figtree"/>
              <a:buNone/>
              <a:defRPr sz="2600"/>
            </a:lvl6pPr>
            <a:lvl7pPr lvl="6">
              <a:spcBef>
                <a:spcPts val="0"/>
              </a:spcBef>
              <a:spcAft>
                <a:spcPts val="0"/>
              </a:spcAft>
              <a:buSzPts val="2600"/>
              <a:buFont typeface="Figtree"/>
              <a:buNone/>
              <a:defRPr sz="2600"/>
            </a:lvl7pPr>
            <a:lvl8pPr lvl="7">
              <a:spcBef>
                <a:spcPts val="0"/>
              </a:spcBef>
              <a:spcAft>
                <a:spcPts val="0"/>
              </a:spcAft>
              <a:buSzPts val="2600"/>
              <a:buFont typeface="Figtree"/>
              <a:buNone/>
              <a:defRPr sz="2600"/>
            </a:lvl8pPr>
            <a:lvl9pPr lvl="8">
              <a:spcBef>
                <a:spcPts val="0"/>
              </a:spcBef>
              <a:spcAft>
                <a:spcPts val="0"/>
              </a:spcAft>
              <a:buSzPts val="2600"/>
              <a:buFont typeface="Figtree"/>
              <a:buNone/>
              <a:defRPr sz="2600"/>
            </a:lvl9pPr>
          </a:lstStyle>
          <a:p>
            <a:endParaRPr/>
          </a:p>
        </p:txBody>
      </p:sp>
      <p:sp>
        <p:nvSpPr>
          <p:cNvPr id="365" name="Google Shape;365;p45"/>
          <p:cNvSpPr txBox="1">
            <a:spLocks noGrp="1"/>
          </p:cNvSpPr>
          <p:nvPr>
            <p:ph type="title" idx="2"/>
          </p:nvPr>
        </p:nvSpPr>
        <p:spPr>
          <a:xfrm>
            <a:off x="3410831" y="2280747"/>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66" name="Google Shape;366;p45"/>
          <p:cNvSpPr txBox="1">
            <a:spLocks noGrp="1"/>
          </p:cNvSpPr>
          <p:nvPr>
            <p:ph type="body" idx="1"/>
          </p:nvPr>
        </p:nvSpPr>
        <p:spPr>
          <a:xfrm>
            <a:off x="3410831" y="2606773"/>
            <a:ext cx="2325600" cy="677400"/>
          </a:xfrm>
          <a:prstGeom prst="rect">
            <a:avLst/>
          </a:prstGeom>
          <a:noFill/>
          <a:ln>
            <a:noFill/>
          </a:ln>
        </p:spPr>
        <p:txBody>
          <a:bodyPr spcFirstLastPara="1" wrap="square" lIns="0" tIns="0" rIns="0" bIns="0" anchor="t" anchorCtr="0">
            <a:no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67" name="Google Shape;367;p45"/>
          <p:cNvSpPr txBox="1">
            <a:spLocks noGrp="1"/>
          </p:cNvSpPr>
          <p:nvPr>
            <p:ph type="title" idx="3"/>
          </p:nvPr>
        </p:nvSpPr>
        <p:spPr>
          <a:xfrm>
            <a:off x="6454256" y="2280747"/>
            <a:ext cx="2325600" cy="200100"/>
          </a:xfrm>
          <a:prstGeom prst="rect">
            <a:avLst/>
          </a:prstGeom>
        </p:spPr>
        <p:txBody>
          <a:bodyPr spcFirstLastPara="1" wrap="square" lIns="0" tIns="0" rIns="0" bIns="0" anchor="b" anchorCtr="0">
            <a:noAutofit/>
          </a:bodyPr>
          <a:lstStyle>
            <a:lvl1pPr lvl="0">
              <a:spcBef>
                <a:spcPts val="0"/>
              </a:spcBef>
              <a:spcAft>
                <a:spcPts val="0"/>
              </a:spcAft>
              <a:buSzPts val="1300"/>
              <a:buFont typeface="Figtree ExtraBold"/>
              <a:buNone/>
              <a:defRPr sz="1300" b="0">
                <a:latin typeface="Figtree ExtraBold"/>
                <a:ea typeface="Figtree ExtraBold"/>
                <a:cs typeface="Figtree ExtraBold"/>
                <a:sym typeface="Figtree ExtraBold"/>
              </a:defRPr>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68" name="Google Shape;368;p45"/>
          <p:cNvSpPr txBox="1">
            <a:spLocks noGrp="1"/>
          </p:cNvSpPr>
          <p:nvPr>
            <p:ph type="body" idx="4"/>
          </p:nvPr>
        </p:nvSpPr>
        <p:spPr>
          <a:xfrm>
            <a:off x="6454256" y="2606773"/>
            <a:ext cx="2325600" cy="677400"/>
          </a:xfrm>
          <a:prstGeom prst="rect">
            <a:avLst/>
          </a:prstGeom>
          <a:noFill/>
          <a:ln>
            <a:noFill/>
          </a:ln>
        </p:spPr>
        <p:txBody>
          <a:bodyPr spcFirstLastPara="1" wrap="square" lIns="0" tIns="0" rIns="0" bIns="0" anchor="t" anchorCtr="0">
            <a:noAutofit/>
          </a:bodyPr>
          <a:lstStyle>
            <a:lvl1pPr marL="457200" lvl="0"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369" name="Google Shape;369;p45"/>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70" name="Google Shape;370;p45"/>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71" name="Google Shape;371;p45"/>
          <p:cNvSpPr txBox="1">
            <a:spLocks noGrp="1"/>
          </p:cNvSpPr>
          <p:nvPr>
            <p:ph type="subTitle" idx="5"/>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372" name="Google Shape;372;p45"/>
          <p:cNvSpPr txBox="1">
            <a:spLocks noGrp="1"/>
          </p:cNvSpPr>
          <p:nvPr>
            <p:ph type="subTitle" idx="6"/>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six points 2">
  <p:cSld name="BIG_NUMBER_1_2">
    <p:bg>
      <p:bgPr>
        <a:solidFill>
          <a:schemeClr val="dk2"/>
        </a:solidFill>
        <a:effectLst/>
      </p:bgPr>
    </p:bg>
    <p:spTree>
      <p:nvGrpSpPr>
        <p:cNvPr id="1" name="Shape 373"/>
        <p:cNvGrpSpPr/>
        <p:nvPr/>
      </p:nvGrpSpPr>
      <p:grpSpPr>
        <a:xfrm>
          <a:off x="0" y="0"/>
          <a:ext cx="0" cy="0"/>
          <a:chOff x="0" y="0"/>
          <a:chExt cx="0" cy="0"/>
        </a:xfrm>
      </p:grpSpPr>
      <p:grpSp>
        <p:nvGrpSpPr>
          <p:cNvPr id="374" name="Google Shape;374;p46"/>
          <p:cNvGrpSpPr/>
          <p:nvPr/>
        </p:nvGrpSpPr>
        <p:grpSpPr>
          <a:xfrm>
            <a:off x="0" y="1477575"/>
            <a:ext cx="9145300" cy="3447050"/>
            <a:chOff x="0" y="1477575"/>
            <a:chExt cx="9145300" cy="3447050"/>
          </a:xfrm>
        </p:grpSpPr>
        <p:sp>
          <p:nvSpPr>
            <p:cNvPr id="375" name="Google Shape;375;p46"/>
            <p:cNvSpPr/>
            <p:nvPr/>
          </p:nvSpPr>
          <p:spPr>
            <a:xfrm>
              <a:off x="0" y="3195412"/>
              <a:ext cx="3048000" cy="1729213"/>
            </a:xfrm>
            <a:prstGeom prst="flowChartPreparation">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6" name="Google Shape;376;p46"/>
            <p:cNvSpPr/>
            <p:nvPr/>
          </p:nvSpPr>
          <p:spPr>
            <a:xfrm>
              <a:off x="0" y="1477575"/>
              <a:ext cx="3048000" cy="1729213"/>
            </a:xfrm>
            <a:prstGeom prst="flowChartPreparation">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7" name="Google Shape;377;p46"/>
            <p:cNvSpPr/>
            <p:nvPr/>
          </p:nvSpPr>
          <p:spPr>
            <a:xfrm>
              <a:off x="6097300" y="3195412"/>
              <a:ext cx="3048000" cy="1729213"/>
            </a:xfrm>
            <a:prstGeom prst="flowChartPreparation">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8" name="Google Shape;378;p46"/>
            <p:cNvSpPr/>
            <p:nvPr/>
          </p:nvSpPr>
          <p:spPr>
            <a:xfrm>
              <a:off x="6097300" y="1477575"/>
              <a:ext cx="3048000" cy="1729213"/>
            </a:xfrm>
            <a:prstGeom prst="flowChartPreparation">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9" name="Google Shape;379;p46"/>
            <p:cNvSpPr/>
            <p:nvPr/>
          </p:nvSpPr>
          <p:spPr>
            <a:xfrm>
              <a:off x="3048000" y="3195412"/>
              <a:ext cx="3048000" cy="1729213"/>
            </a:xfrm>
            <a:prstGeom prst="flowChartPreparation">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0" name="Google Shape;380;p46"/>
            <p:cNvSpPr/>
            <p:nvPr/>
          </p:nvSpPr>
          <p:spPr>
            <a:xfrm>
              <a:off x="3048000" y="1477575"/>
              <a:ext cx="3048000" cy="1729213"/>
            </a:xfrm>
            <a:prstGeom prst="flowChartPreparation">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381" name="Google Shape;381;p46"/>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82" name="Google Shape;382;p46"/>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383" name="Google Shape;383;p46"/>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384" name="Google Shape;384;p46"/>
          <p:cNvSpPr txBox="1">
            <a:spLocks noGrp="1"/>
          </p:cNvSpPr>
          <p:nvPr>
            <p:ph type="title"/>
          </p:nvPr>
        </p:nvSpPr>
        <p:spPr>
          <a:xfrm>
            <a:off x="437250" y="768288"/>
            <a:ext cx="8269500" cy="384900"/>
          </a:xfrm>
          <a:prstGeom prst="rect">
            <a:avLst/>
          </a:prstGeom>
        </p:spPr>
        <p:txBody>
          <a:bodyPr spcFirstLastPara="1" wrap="square" lIns="0" tIns="0" rIns="0" bIns="0" anchor="t" anchorCtr="0">
            <a:noAutofit/>
          </a:bodyPr>
          <a:lstStyle>
            <a:lvl1pPr lvl="0">
              <a:spcBef>
                <a:spcPts val="0"/>
              </a:spcBef>
              <a:spcAft>
                <a:spcPts val="0"/>
              </a:spcAft>
              <a:buSzPts val="2500"/>
              <a:buFont typeface="Figtree"/>
              <a:buNone/>
              <a:defRPr sz="2500"/>
            </a:lvl1pPr>
            <a:lvl2pPr lvl="1">
              <a:spcBef>
                <a:spcPts val="0"/>
              </a:spcBef>
              <a:spcAft>
                <a:spcPts val="0"/>
              </a:spcAft>
              <a:buSzPts val="2500"/>
              <a:buFont typeface="Figtree"/>
              <a:buNone/>
              <a:defRPr sz="2500"/>
            </a:lvl2pPr>
            <a:lvl3pPr lvl="2">
              <a:spcBef>
                <a:spcPts val="0"/>
              </a:spcBef>
              <a:spcAft>
                <a:spcPts val="0"/>
              </a:spcAft>
              <a:buSzPts val="2500"/>
              <a:buFont typeface="Figtree"/>
              <a:buNone/>
              <a:defRPr sz="2500"/>
            </a:lvl3pPr>
            <a:lvl4pPr lvl="3">
              <a:spcBef>
                <a:spcPts val="0"/>
              </a:spcBef>
              <a:spcAft>
                <a:spcPts val="0"/>
              </a:spcAft>
              <a:buSzPts val="2500"/>
              <a:buFont typeface="Figtree"/>
              <a:buNone/>
              <a:defRPr sz="2500"/>
            </a:lvl4pPr>
            <a:lvl5pPr lvl="4">
              <a:spcBef>
                <a:spcPts val="0"/>
              </a:spcBef>
              <a:spcAft>
                <a:spcPts val="0"/>
              </a:spcAft>
              <a:buSzPts val="2500"/>
              <a:buFont typeface="Figtree"/>
              <a:buNone/>
              <a:defRPr sz="2500"/>
            </a:lvl5pPr>
            <a:lvl6pPr lvl="5">
              <a:spcBef>
                <a:spcPts val="0"/>
              </a:spcBef>
              <a:spcAft>
                <a:spcPts val="0"/>
              </a:spcAft>
              <a:buSzPts val="2500"/>
              <a:buFont typeface="Figtree"/>
              <a:buNone/>
              <a:defRPr sz="2500"/>
            </a:lvl6pPr>
            <a:lvl7pPr lvl="6">
              <a:spcBef>
                <a:spcPts val="0"/>
              </a:spcBef>
              <a:spcAft>
                <a:spcPts val="0"/>
              </a:spcAft>
              <a:buSzPts val="2500"/>
              <a:buFont typeface="Figtree"/>
              <a:buNone/>
              <a:defRPr sz="2500"/>
            </a:lvl7pPr>
            <a:lvl8pPr lvl="7">
              <a:spcBef>
                <a:spcPts val="0"/>
              </a:spcBef>
              <a:spcAft>
                <a:spcPts val="0"/>
              </a:spcAft>
              <a:buSzPts val="2500"/>
              <a:buFont typeface="Figtree"/>
              <a:buNone/>
              <a:defRPr sz="2500"/>
            </a:lvl8pPr>
            <a:lvl9pPr lvl="8">
              <a:spcBef>
                <a:spcPts val="0"/>
              </a:spcBef>
              <a:spcAft>
                <a:spcPts val="0"/>
              </a:spcAft>
              <a:buSzPts val="2500"/>
              <a:buFont typeface="Figtree"/>
              <a:buNone/>
              <a:defRPr sz="2500"/>
            </a:lvl9pPr>
          </a:lstStyle>
          <a:p>
            <a:endParaRPr/>
          </a:p>
        </p:txBody>
      </p:sp>
      <p:sp>
        <p:nvSpPr>
          <p:cNvPr id="385" name="Google Shape;385;p46"/>
          <p:cNvSpPr txBox="1">
            <a:spLocks noGrp="1"/>
          </p:cNvSpPr>
          <p:nvPr>
            <p:ph type="title" idx="2"/>
          </p:nvPr>
        </p:nvSpPr>
        <p:spPr>
          <a:xfrm>
            <a:off x="3409838" y="2026475"/>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86" name="Google Shape;386;p46"/>
          <p:cNvSpPr txBox="1">
            <a:spLocks noGrp="1"/>
          </p:cNvSpPr>
          <p:nvPr>
            <p:ph type="body" idx="1"/>
          </p:nvPr>
        </p:nvSpPr>
        <p:spPr>
          <a:xfrm>
            <a:off x="3409838" y="2352500"/>
            <a:ext cx="2325600" cy="677400"/>
          </a:xfrm>
          <a:prstGeom prst="rect">
            <a:avLst/>
          </a:prstGeom>
          <a:noFill/>
          <a:ln>
            <a:noFill/>
          </a:ln>
        </p:spPr>
        <p:txBody>
          <a:bodyPr spcFirstLastPara="1" wrap="square" lIns="0" tIns="0" rIns="0" bIns="0" anchor="t" anchorCtr="0">
            <a:sp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87" name="Google Shape;387;p46"/>
          <p:cNvSpPr txBox="1">
            <a:spLocks noGrp="1"/>
          </p:cNvSpPr>
          <p:nvPr>
            <p:ph type="title" idx="3"/>
          </p:nvPr>
        </p:nvSpPr>
        <p:spPr>
          <a:xfrm>
            <a:off x="362475" y="2026475"/>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88" name="Google Shape;388;p46"/>
          <p:cNvSpPr txBox="1">
            <a:spLocks noGrp="1"/>
          </p:cNvSpPr>
          <p:nvPr>
            <p:ph type="body" idx="4"/>
          </p:nvPr>
        </p:nvSpPr>
        <p:spPr>
          <a:xfrm>
            <a:off x="362475" y="2352500"/>
            <a:ext cx="2325600" cy="677400"/>
          </a:xfrm>
          <a:prstGeom prst="rect">
            <a:avLst/>
          </a:prstGeom>
          <a:noFill/>
          <a:ln>
            <a:noFill/>
          </a:ln>
        </p:spPr>
        <p:txBody>
          <a:bodyPr spcFirstLastPara="1" wrap="square" lIns="0" tIns="0" rIns="0" bIns="0" anchor="t" anchorCtr="0">
            <a:sp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89" name="Google Shape;389;p46"/>
          <p:cNvSpPr txBox="1">
            <a:spLocks noGrp="1"/>
          </p:cNvSpPr>
          <p:nvPr>
            <p:ph type="title" idx="5"/>
          </p:nvPr>
        </p:nvSpPr>
        <p:spPr>
          <a:xfrm>
            <a:off x="6457200" y="2026475"/>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90" name="Google Shape;390;p46"/>
          <p:cNvSpPr txBox="1">
            <a:spLocks noGrp="1"/>
          </p:cNvSpPr>
          <p:nvPr>
            <p:ph type="body" idx="6"/>
          </p:nvPr>
        </p:nvSpPr>
        <p:spPr>
          <a:xfrm>
            <a:off x="6457200" y="2352500"/>
            <a:ext cx="2325600" cy="677400"/>
          </a:xfrm>
          <a:prstGeom prst="rect">
            <a:avLst/>
          </a:prstGeom>
          <a:noFill/>
          <a:ln>
            <a:noFill/>
          </a:ln>
        </p:spPr>
        <p:txBody>
          <a:bodyPr spcFirstLastPara="1" wrap="square" lIns="0" tIns="0" rIns="0" bIns="0" anchor="t" anchorCtr="0">
            <a:sp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91" name="Google Shape;391;p46"/>
          <p:cNvSpPr txBox="1">
            <a:spLocks noGrp="1"/>
          </p:cNvSpPr>
          <p:nvPr>
            <p:ph type="title" idx="7"/>
          </p:nvPr>
        </p:nvSpPr>
        <p:spPr>
          <a:xfrm>
            <a:off x="362475" y="3711025"/>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92" name="Google Shape;392;p46"/>
          <p:cNvSpPr txBox="1">
            <a:spLocks noGrp="1"/>
          </p:cNvSpPr>
          <p:nvPr>
            <p:ph type="body" idx="8"/>
          </p:nvPr>
        </p:nvSpPr>
        <p:spPr>
          <a:xfrm>
            <a:off x="362475" y="4037050"/>
            <a:ext cx="2325600" cy="677400"/>
          </a:xfrm>
          <a:prstGeom prst="rect">
            <a:avLst/>
          </a:prstGeom>
          <a:noFill/>
          <a:ln>
            <a:noFill/>
          </a:ln>
        </p:spPr>
        <p:txBody>
          <a:bodyPr spcFirstLastPara="1" wrap="square" lIns="0" tIns="0" rIns="0" bIns="0" anchor="t" anchorCtr="0">
            <a:sp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93" name="Google Shape;393;p46"/>
          <p:cNvSpPr txBox="1">
            <a:spLocks noGrp="1"/>
          </p:cNvSpPr>
          <p:nvPr>
            <p:ph type="title" idx="9"/>
          </p:nvPr>
        </p:nvSpPr>
        <p:spPr>
          <a:xfrm>
            <a:off x="3409200" y="3711025"/>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94" name="Google Shape;394;p46"/>
          <p:cNvSpPr txBox="1">
            <a:spLocks noGrp="1"/>
          </p:cNvSpPr>
          <p:nvPr>
            <p:ph type="body" idx="13"/>
          </p:nvPr>
        </p:nvSpPr>
        <p:spPr>
          <a:xfrm>
            <a:off x="3409200" y="4037050"/>
            <a:ext cx="2325600" cy="677400"/>
          </a:xfrm>
          <a:prstGeom prst="rect">
            <a:avLst/>
          </a:prstGeom>
          <a:noFill/>
          <a:ln>
            <a:noFill/>
          </a:ln>
        </p:spPr>
        <p:txBody>
          <a:bodyPr spcFirstLastPara="1" wrap="square" lIns="0" tIns="0" rIns="0" bIns="0" anchor="t" anchorCtr="0">
            <a:sp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95" name="Google Shape;395;p46"/>
          <p:cNvSpPr txBox="1">
            <a:spLocks noGrp="1"/>
          </p:cNvSpPr>
          <p:nvPr>
            <p:ph type="title" idx="14"/>
          </p:nvPr>
        </p:nvSpPr>
        <p:spPr>
          <a:xfrm>
            <a:off x="6381150" y="3711025"/>
            <a:ext cx="2325600" cy="200100"/>
          </a:xfrm>
          <a:prstGeom prst="rect">
            <a:avLst/>
          </a:prstGeom>
        </p:spPr>
        <p:txBody>
          <a:bodyPr spcFirstLastPara="1" wrap="square" lIns="0" tIns="0" rIns="0" bIns="0" anchor="t" anchorCtr="0">
            <a:noAutofit/>
          </a:bodyPr>
          <a:lstStyle>
            <a:lvl1pPr lvl="0">
              <a:spcBef>
                <a:spcPts val="0"/>
              </a:spcBef>
              <a:spcAft>
                <a:spcPts val="0"/>
              </a:spcAft>
              <a:buSzPts val="1300"/>
              <a:buFont typeface="Figtree"/>
              <a:buNone/>
              <a:defRPr sz="1300"/>
            </a:lvl1pPr>
            <a:lvl2pPr lvl="1">
              <a:spcBef>
                <a:spcPts val="0"/>
              </a:spcBef>
              <a:spcAft>
                <a:spcPts val="0"/>
              </a:spcAft>
              <a:buSzPts val="1300"/>
              <a:buFont typeface="Figtree"/>
              <a:buNone/>
              <a:defRPr sz="1300"/>
            </a:lvl2pPr>
            <a:lvl3pPr lvl="2">
              <a:spcBef>
                <a:spcPts val="0"/>
              </a:spcBef>
              <a:spcAft>
                <a:spcPts val="0"/>
              </a:spcAft>
              <a:buSzPts val="1300"/>
              <a:buFont typeface="Figtree"/>
              <a:buNone/>
              <a:defRPr sz="1300"/>
            </a:lvl3pPr>
            <a:lvl4pPr lvl="3">
              <a:spcBef>
                <a:spcPts val="0"/>
              </a:spcBef>
              <a:spcAft>
                <a:spcPts val="0"/>
              </a:spcAft>
              <a:buSzPts val="1300"/>
              <a:buFont typeface="Figtree"/>
              <a:buNone/>
              <a:defRPr sz="1300"/>
            </a:lvl4pPr>
            <a:lvl5pPr lvl="4">
              <a:spcBef>
                <a:spcPts val="0"/>
              </a:spcBef>
              <a:spcAft>
                <a:spcPts val="0"/>
              </a:spcAft>
              <a:buSzPts val="1300"/>
              <a:buFont typeface="Figtree"/>
              <a:buNone/>
              <a:defRPr sz="1300"/>
            </a:lvl5pPr>
            <a:lvl6pPr lvl="5">
              <a:spcBef>
                <a:spcPts val="0"/>
              </a:spcBef>
              <a:spcAft>
                <a:spcPts val="0"/>
              </a:spcAft>
              <a:buSzPts val="1300"/>
              <a:buFont typeface="Figtree"/>
              <a:buNone/>
              <a:defRPr sz="1300"/>
            </a:lvl6pPr>
            <a:lvl7pPr lvl="6">
              <a:spcBef>
                <a:spcPts val="0"/>
              </a:spcBef>
              <a:spcAft>
                <a:spcPts val="0"/>
              </a:spcAft>
              <a:buSzPts val="1300"/>
              <a:buFont typeface="Figtree"/>
              <a:buNone/>
              <a:defRPr sz="1300"/>
            </a:lvl7pPr>
            <a:lvl8pPr lvl="7">
              <a:spcBef>
                <a:spcPts val="0"/>
              </a:spcBef>
              <a:spcAft>
                <a:spcPts val="0"/>
              </a:spcAft>
              <a:buSzPts val="1300"/>
              <a:buFont typeface="Figtree"/>
              <a:buNone/>
              <a:defRPr sz="1300"/>
            </a:lvl8pPr>
            <a:lvl9pPr lvl="8">
              <a:spcBef>
                <a:spcPts val="0"/>
              </a:spcBef>
              <a:spcAft>
                <a:spcPts val="0"/>
              </a:spcAft>
              <a:buSzPts val="1300"/>
              <a:buFont typeface="Figtree"/>
              <a:buNone/>
              <a:defRPr sz="1300"/>
            </a:lvl9pPr>
          </a:lstStyle>
          <a:p>
            <a:endParaRPr/>
          </a:p>
        </p:txBody>
      </p:sp>
      <p:sp>
        <p:nvSpPr>
          <p:cNvPr id="396" name="Google Shape;396;p46"/>
          <p:cNvSpPr txBox="1">
            <a:spLocks noGrp="1"/>
          </p:cNvSpPr>
          <p:nvPr>
            <p:ph type="body" idx="15"/>
          </p:nvPr>
        </p:nvSpPr>
        <p:spPr>
          <a:xfrm>
            <a:off x="6381150" y="4037050"/>
            <a:ext cx="2325600" cy="677400"/>
          </a:xfrm>
          <a:prstGeom prst="rect">
            <a:avLst/>
          </a:prstGeom>
          <a:noFill/>
          <a:ln>
            <a:noFill/>
          </a:ln>
        </p:spPr>
        <p:txBody>
          <a:bodyPr spcFirstLastPara="1" wrap="square" lIns="0" tIns="0" rIns="0" bIns="0" anchor="t" anchorCtr="0">
            <a:spAutoFit/>
          </a:bodyPr>
          <a:lstStyle>
            <a:lvl1pPr marL="457200" lvl="0"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1pPr>
            <a:lvl2pPr marL="914400" lvl="1"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2pPr>
            <a:lvl3pPr marL="1371600" lvl="2"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3pPr>
            <a:lvl4pPr marL="1828800" lvl="3"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4pPr>
            <a:lvl5pPr marL="2286000" lvl="4"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5pPr>
            <a:lvl6pPr marL="2743200" lvl="5"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6pPr>
            <a:lvl7pPr marL="3200400" lvl="6"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7pPr>
            <a:lvl8pPr marL="3657600" lvl="7"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8pPr>
            <a:lvl9pPr marL="4114800" lvl="8" indent="-298450" algn="ctr">
              <a:spcBef>
                <a:spcPts val="0"/>
              </a:spcBef>
              <a:spcAft>
                <a:spcPts val="0"/>
              </a:spcAft>
              <a:buClr>
                <a:schemeClr val="dk1"/>
              </a:buClr>
              <a:buSzPts val="1100"/>
              <a:buFont typeface="Figtree"/>
              <a:buChar char="■"/>
              <a:defRPr sz="1100">
                <a:solidFill>
                  <a:schemeClr val="dk1"/>
                </a:solidFill>
                <a:latin typeface="Figtree"/>
                <a:ea typeface="Figtree"/>
                <a:cs typeface="Figtree"/>
                <a:sym typeface="Figtree"/>
              </a:defRPr>
            </a:lvl9pPr>
          </a:lstStyle>
          <a:p>
            <a:endParaRPr/>
          </a:p>
        </p:txBody>
      </p:sp>
      <p:sp>
        <p:nvSpPr>
          <p:cNvPr id="397" name="Google Shape;397;p46"/>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98" name="Google Shape;398;p46"/>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399" name="Google Shape;399;p46"/>
          <p:cNvSpPr txBox="1">
            <a:spLocks noGrp="1"/>
          </p:cNvSpPr>
          <p:nvPr>
            <p:ph type="subTitle" idx="16"/>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00" name="Google Shape;400;p46"/>
          <p:cNvSpPr txBox="1">
            <a:spLocks noGrp="1"/>
          </p:cNvSpPr>
          <p:nvPr>
            <p:ph type="subTitle" idx="17"/>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_1">
    <p:spTree>
      <p:nvGrpSpPr>
        <p:cNvPr id="1" name="Shape 75"/>
        <p:cNvGrpSpPr/>
        <p:nvPr/>
      </p:nvGrpSpPr>
      <p:grpSpPr>
        <a:xfrm>
          <a:off x="0" y="0"/>
          <a:ext cx="0" cy="0"/>
          <a:chOff x="0" y="0"/>
          <a:chExt cx="0" cy="0"/>
        </a:xfrm>
      </p:grpSpPr>
      <p:sp>
        <p:nvSpPr>
          <p:cNvPr id="76" name="Google Shape;76;p19"/>
          <p:cNvSpPr txBox="1">
            <a:spLocks noGrp="1"/>
          </p:cNvSpPr>
          <p:nvPr>
            <p:ph type="title"/>
          </p:nvPr>
        </p:nvSpPr>
        <p:spPr>
          <a:xfrm>
            <a:off x="311700" y="555600"/>
            <a:ext cx="2808000" cy="755700"/>
          </a:xfrm>
          <a:prstGeom prst="rect">
            <a:avLst/>
          </a:prstGeom>
        </p:spPr>
        <p:txBody>
          <a:bodyPr spcFirstLastPara="1" wrap="square" lIns="0" tIns="0" rIns="0" bIns="0"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77" name="Google Shape;77;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ctr"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8" name="Google Shape;78;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ig text">
  <p:cSld name="BIG_NUMBER_1_1">
    <p:bg>
      <p:bgPr>
        <a:solidFill>
          <a:schemeClr val="lt2"/>
        </a:solidFill>
        <a:effectLst/>
      </p:bgPr>
    </p:bg>
    <p:spTree>
      <p:nvGrpSpPr>
        <p:cNvPr id="1" name="Shape 401"/>
        <p:cNvGrpSpPr/>
        <p:nvPr/>
      </p:nvGrpSpPr>
      <p:grpSpPr>
        <a:xfrm>
          <a:off x="0" y="0"/>
          <a:ext cx="0" cy="0"/>
          <a:chOff x="0" y="0"/>
          <a:chExt cx="0" cy="0"/>
        </a:xfrm>
      </p:grpSpPr>
      <p:sp>
        <p:nvSpPr>
          <p:cNvPr id="402" name="Google Shape;402;p47"/>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03" name="Google Shape;403;p47"/>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404" name="Google Shape;404;p47"/>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405" name="Google Shape;405;p47"/>
          <p:cNvSpPr/>
          <p:nvPr/>
        </p:nvSpPr>
        <p:spPr>
          <a:xfrm>
            <a:off x="-150" y="656513"/>
            <a:ext cx="9144300" cy="42681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406" name="Google Shape;406;p47"/>
          <p:cNvSpPr txBox="1">
            <a:spLocks noGrp="1"/>
          </p:cNvSpPr>
          <p:nvPr>
            <p:ph type="ctrTitle"/>
          </p:nvPr>
        </p:nvSpPr>
        <p:spPr>
          <a:xfrm>
            <a:off x="1313250" y="2109413"/>
            <a:ext cx="6517500" cy="1362300"/>
          </a:xfrm>
          <a:prstGeom prst="rect">
            <a:avLst/>
          </a:prstGeom>
        </p:spPr>
        <p:txBody>
          <a:bodyPr spcFirstLastPara="1" wrap="square" lIns="91425" tIns="91425" rIns="91425" bIns="91425" anchor="ctr" anchorCtr="0">
            <a:normAutofit/>
          </a:bodyPr>
          <a:lstStyle>
            <a:lvl1pPr lvl="0">
              <a:spcBef>
                <a:spcPts val="0"/>
              </a:spcBef>
              <a:spcAft>
                <a:spcPts val="0"/>
              </a:spcAft>
              <a:buSzPts val="5000"/>
              <a:buNone/>
              <a:defRPr sz="5000"/>
            </a:lvl1pPr>
            <a:lvl2pPr lvl="1">
              <a:spcBef>
                <a:spcPts val="0"/>
              </a:spcBef>
              <a:spcAft>
                <a:spcPts val="0"/>
              </a:spcAft>
              <a:buSzPts val="5000"/>
              <a:buNone/>
              <a:defRPr sz="5000"/>
            </a:lvl2pPr>
            <a:lvl3pPr lvl="2">
              <a:spcBef>
                <a:spcPts val="0"/>
              </a:spcBef>
              <a:spcAft>
                <a:spcPts val="0"/>
              </a:spcAft>
              <a:buSzPts val="5000"/>
              <a:buNone/>
              <a:defRPr sz="5000"/>
            </a:lvl3pPr>
            <a:lvl4pPr lvl="3">
              <a:spcBef>
                <a:spcPts val="0"/>
              </a:spcBef>
              <a:spcAft>
                <a:spcPts val="0"/>
              </a:spcAft>
              <a:buSzPts val="5000"/>
              <a:buNone/>
              <a:defRPr sz="5000"/>
            </a:lvl4pPr>
            <a:lvl5pPr lvl="4">
              <a:spcBef>
                <a:spcPts val="0"/>
              </a:spcBef>
              <a:spcAft>
                <a:spcPts val="0"/>
              </a:spcAft>
              <a:buSzPts val="5000"/>
              <a:buNone/>
              <a:defRPr sz="5000"/>
            </a:lvl5pPr>
            <a:lvl6pPr lvl="5">
              <a:spcBef>
                <a:spcPts val="0"/>
              </a:spcBef>
              <a:spcAft>
                <a:spcPts val="0"/>
              </a:spcAft>
              <a:buSzPts val="5000"/>
              <a:buNone/>
              <a:defRPr sz="5000"/>
            </a:lvl6pPr>
            <a:lvl7pPr lvl="6">
              <a:spcBef>
                <a:spcPts val="0"/>
              </a:spcBef>
              <a:spcAft>
                <a:spcPts val="0"/>
              </a:spcAft>
              <a:buSzPts val="5000"/>
              <a:buNone/>
              <a:defRPr sz="5000"/>
            </a:lvl7pPr>
            <a:lvl8pPr lvl="7">
              <a:spcBef>
                <a:spcPts val="0"/>
              </a:spcBef>
              <a:spcAft>
                <a:spcPts val="0"/>
              </a:spcAft>
              <a:buSzPts val="5000"/>
              <a:buNone/>
              <a:defRPr sz="5000"/>
            </a:lvl8pPr>
            <a:lvl9pPr lvl="8">
              <a:spcBef>
                <a:spcPts val="0"/>
              </a:spcBef>
              <a:spcAft>
                <a:spcPts val="0"/>
              </a:spcAft>
              <a:buSzPts val="5000"/>
              <a:buNone/>
              <a:defRPr sz="5000"/>
            </a:lvl9pPr>
          </a:lstStyle>
          <a:p>
            <a:endParaRPr/>
          </a:p>
        </p:txBody>
      </p:sp>
      <p:sp>
        <p:nvSpPr>
          <p:cNvPr id="407" name="Google Shape;407;p47"/>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08" name="Google Shape;408;p47"/>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09" name="Google Shape;409;p47"/>
          <p:cNvSpPr txBox="1">
            <a:spLocks noGrp="1"/>
          </p:cNvSpPr>
          <p:nvPr>
            <p:ph type="subTitle" idx="1"/>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10" name="Google Shape;410;p47"/>
          <p:cNvSpPr txBox="1">
            <a:spLocks noGrp="1"/>
          </p:cNvSpPr>
          <p:nvPr>
            <p:ph type="subTitle" idx="2"/>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Quiz 1">
  <p:cSld name="BIG_NUMBER_1_1_1_1">
    <p:bg>
      <p:bgPr>
        <a:solidFill>
          <a:schemeClr val="accent2"/>
        </a:solidFill>
        <a:effectLst/>
      </p:bgPr>
    </p:bg>
    <p:spTree>
      <p:nvGrpSpPr>
        <p:cNvPr id="1" name="Shape 411"/>
        <p:cNvGrpSpPr/>
        <p:nvPr/>
      </p:nvGrpSpPr>
      <p:grpSpPr>
        <a:xfrm>
          <a:off x="0" y="0"/>
          <a:ext cx="0" cy="0"/>
          <a:chOff x="0" y="0"/>
          <a:chExt cx="0" cy="0"/>
        </a:xfrm>
      </p:grpSpPr>
      <p:grpSp>
        <p:nvGrpSpPr>
          <p:cNvPr id="412" name="Google Shape;412;p48"/>
          <p:cNvGrpSpPr/>
          <p:nvPr/>
        </p:nvGrpSpPr>
        <p:grpSpPr>
          <a:xfrm>
            <a:off x="-968" y="656650"/>
            <a:ext cx="9145937" cy="4268100"/>
            <a:chOff x="1666" y="656650"/>
            <a:chExt cx="9144108" cy="4268100"/>
          </a:xfrm>
        </p:grpSpPr>
        <p:sp>
          <p:nvSpPr>
            <p:cNvPr id="413" name="Google Shape;413;p48"/>
            <p:cNvSpPr/>
            <p:nvPr/>
          </p:nvSpPr>
          <p:spPr>
            <a:xfrm>
              <a:off x="1666" y="656650"/>
              <a:ext cx="1915800" cy="4268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414" name="Google Shape;414;p48"/>
            <p:cNvSpPr/>
            <p:nvPr/>
          </p:nvSpPr>
          <p:spPr>
            <a:xfrm>
              <a:off x="1808746" y="656650"/>
              <a:ext cx="1915800" cy="4268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415" name="Google Shape;415;p48"/>
            <p:cNvSpPr/>
            <p:nvPr/>
          </p:nvSpPr>
          <p:spPr>
            <a:xfrm>
              <a:off x="3615827" y="656650"/>
              <a:ext cx="1915800" cy="4268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416" name="Google Shape;416;p48"/>
            <p:cNvSpPr/>
            <p:nvPr/>
          </p:nvSpPr>
          <p:spPr>
            <a:xfrm>
              <a:off x="5422907" y="656650"/>
              <a:ext cx="1915800" cy="4268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417" name="Google Shape;417;p48"/>
            <p:cNvSpPr/>
            <p:nvPr/>
          </p:nvSpPr>
          <p:spPr>
            <a:xfrm>
              <a:off x="7229974" y="656650"/>
              <a:ext cx="1915800" cy="4268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418" name="Google Shape;418;p48"/>
          <p:cNvSpPr txBox="1">
            <a:spLocks noGrp="1"/>
          </p:cNvSpPr>
          <p:nvPr>
            <p:ph type="body" idx="1"/>
          </p:nvPr>
        </p:nvSpPr>
        <p:spPr>
          <a:xfrm>
            <a:off x="3513750" y="3270238"/>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19" name="Google Shape;419;p48"/>
          <p:cNvSpPr txBox="1">
            <a:spLocks noGrp="1"/>
          </p:cNvSpPr>
          <p:nvPr>
            <p:ph type="body" idx="2"/>
          </p:nvPr>
        </p:nvSpPr>
        <p:spPr>
          <a:xfrm>
            <a:off x="3513750" y="3502400"/>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20" name="Google Shape;420;p48"/>
          <p:cNvSpPr txBox="1">
            <a:spLocks noGrp="1"/>
          </p:cNvSpPr>
          <p:nvPr>
            <p:ph type="body" idx="3"/>
          </p:nvPr>
        </p:nvSpPr>
        <p:spPr>
          <a:xfrm>
            <a:off x="932400" y="2487400"/>
            <a:ext cx="7279200" cy="6465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Font typeface="Figtree"/>
              <a:buChar char="●"/>
              <a:defRPr/>
            </a:lvl1pPr>
            <a:lvl2pPr marL="914400" lvl="1" indent="-323850">
              <a:spcBef>
                <a:spcPts val="0"/>
              </a:spcBef>
              <a:spcAft>
                <a:spcPts val="0"/>
              </a:spcAft>
              <a:buSzPts val="1500"/>
              <a:buFont typeface="Figtree"/>
              <a:buChar char="○"/>
              <a:defRPr/>
            </a:lvl2pPr>
            <a:lvl3pPr marL="1371600" lvl="2" indent="-323850">
              <a:spcBef>
                <a:spcPts val="0"/>
              </a:spcBef>
              <a:spcAft>
                <a:spcPts val="0"/>
              </a:spcAft>
              <a:buSzPts val="1500"/>
              <a:buFont typeface="Figtree"/>
              <a:buChar char="■"/>
              <a:defRPr/>
            </a:lvl3pPr>
            <a:lvl4pPr marL="1828800" lvl="3" indent="-323850">
              <a:spcBef>
                <a:spcPts val="0"/>
              </a:spcBef>
              <a:spcAft>
                <a:spcPts val="0"/>
              </a:spcAft>
              <a:buSzPts val="1500"/>
              <a:buFont typeface="Figtree"/>
              <a:buChar char="●"/>
              <a:defRPr/>
            </a:lvl4pPr>
            <a:lvl5pPr marL="2286000" lvl="4" indent="-323850">
              <a:spcBef>
                <a:spcPts val="0"/>
              </a:spcBef>
              <a:spcAft>
                <a:spcPts val="0"/>
              </a:spcAft>
              <a:buSzPts val="1500"/>
              <a:buFont typeface="Figtree"/>
              <a:buChar char="○"/>
              <a:defRPr/>
            </a:lvl5pPr>
            <a:lvl6pPr marL="2743200" lvl="5" indent="-323850">
              <a:spcBef>
                <a:spcPts val="0"/>
              </a:spcBef>
              <a:spcAft>
                <a:spcPts val="0"/>
              </a:spcAft>
              <a:buSzPts val="1500"/>
              <a:buFont typeface="Figtree"/>
              <a:buChar char="■"/>
              <a:defRPr/>
            </a:lvl6pPr>
            <a:lvl7pPr marL="3200400" lvl="6" indent="-323850">
              <a:spcBef>
                <a:spcPts val="0"/>
              </a:spcBef>
              <a:spcAft>
                <a:spcPts val="0"/>
              </a:spcAft>
              <a:buSzPts val="1500"/>
              <a:buFont typeface="Figtree"/>
              <a:buChar char="●"/>
              <a:defRPr/>
            </a:lvl7pPr>
            <a:lvl8pPr marL="3657600" lvl="7" indent="-323850">
              <a:spcBef>
                <a:spcPts val="0"/>
              </a:spcBef>
              <a:spcAft>
                <a:spcPts val="0"/>
              </a:spcAft>
              <a:buSzPts val="1500"/>
              <a:buFont typeface="Figtree"/>
              <a:buChar char="○"/>
              <a:defRPr/>
            </a:lvl8pPr>
            <a:lvl9pPr marL="4114800" lvl="8" indent="-323850">
              <a:spcBef>
                <a:spcPts val="0"/>
              </a:spcBef>
              <a:spcAft>
                <a:spcPts val="0"/>
              </a:spcAft>
              <a:buSzPts val="1500"/>
              <a:buFont typeface="Figtree"/>
              <a:buChar char="■"/>
              <a:defRPr/>
            </a:lvl9pPr>
          </a:lstStyle>
          <a:p>
            <a:endParaRPr/>
          </a:p>
        </p:txBody>
      </p:sp>
      <p:sp>
        <p:nvSpPr>
          <p:cNvPr id="421" name="Google Shape;421;p48"/>
          <p:cNvSpPr txBox="1">
            <a:spLocks noGrp="1"/>
          </p:cNvSpPr>
          <p:nvPr>
            <p:ph type="body" idx="4"/>
          </p:nvPr>
        </p:nvSpPr>
        <p:spPr>
          <a:xfrm>
            <a:off x="6095150" y="3270238"/>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22" name="Google Shape;422;p48"/>
          <p:cNvSpPr txBox="1">
            <a:spLocks noGrp="1"/>
          </p:cNvSpPr>
          <p:nvPr>
            <p:ph type="body" idx="5"/>
          </p:nvPr>
        </p:nvSpPr>
        <p:spPr>
          <a:xfrm>
            <a:off x="6095150" y="3502400"/>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23" name="Google Shape;423;p48"/>
          <p:cNvSpPr txBox="1">
            <a:spLocks noGrp="1"/>
          </p:cNvSpPr>
          <p:nvPr>
            <p:ph type="title"/>
          </p:nvPr>
        </p:nvSpPr>
        <p:spPr>
          <a:xfrm>
            <a:off x="932400" y="1634950"/>
            <a:ext cx="7279200" cy="572700"/>
          </a:xfrm>
          <a:prstGeom prst="rect">
            <a:avLst/>
          </a:prstGeom>
        </p:spPr>
        <p:txBody>
          <a:bodyPr spcFirstLastPara="1" wrap="square" lIns="0" tIns="0" rIns="0" bIns="0" anchor="b" anchorCtr="0">
            <a:noAutofit/>
          </a:bodyPr>
          <a:lstStyle>
            <a:lvl1pPr lvl="0">
              <a:spcBef>
                <a:spcPts val="0"/>
              </a:spcBef>
              <a:spcAft>
                <a:spcPts val="0"/>
              </a:spcAft>
              <a:buSzPts val="3500"/>
              <a:buFont typeface="Figtree"/>
              <a:buNone/>
              <a:defRPr/>
            </a:lvl1pPr>
            <a:lvl2pPr lvl="1">
              <a:spcBef>
                <a:spcPts val="0"/>
              </a:spcBef>
              <a:spcAft>
                <a:spcPts val="0"/>
              </a:spcAft>
              <a:buSzPts val="3500"/>
              <a:buFont typeface="Figtree"/>
              <a:buNone/>
              <a:defRPr/>
            </a:lvl2pPr>
            <a:lvl3pPr lvl="2">
              <a:spcBef>
                <a:spcPts val="0"/>
              </a:spcBef>
              <a:spcAft>
                <a:spcPts val="0"/>
              </a:spcAft>
              <a:buSzPts val="3500"/>
              <a:buFont typeface="Figtree"/>
              <a:buNone/>
              <a:defRPr/>
            </a:lvl3pPr>
            <a:lvl4pPr lvl="3">
              <a:spcBef>
                <a:spcPts val="0"/>
              </a:spcBef>
              <a:spcAft>
                <a:spcPts val="0"/>
              </a:spcAft>
              <a:buSzPts val="3500"/>
              <a:buFont typeface="Figtree"/>
              <a:buNone/>
              <a:defRPr/>
            </a:lvl4pPr>
            <a:lvl5pPr lvl="4">
              <a:spcBef>
                <a:spcPts val="0"/>
              </a:spcBef>
              <a:spcAft>
                <a:spcPts val="0"/>
              </a:spcAft>
              <a:buSzPts val="3500"/>
              <a:buFont typeface="Figtree"/>
              <a:buNone/>
              <a:defRPr/>
            </a:lvl5pPr>
            <a:lvl6pPr lvl="5">
              <a:spcBef>
                <a:spcPts val="0"/>
              </a:spcBef>
              <a:spcAft>
                <a:spcPts val="0"/>
              </a:spcAft>
              <a:buSzPts val="3500"/>
              <a:buFont typeface="Figtree"/>
              <a:buNone/>
              <a:defRPr/>
            </a:lvl6pPr>
            <a:lvl7pPr lvl="6">
              <a:spcBef>
                <a:spcPts val="0"/>
              </a:spcBef>
              <a:spcAft>
                <a:spcPts val="0"/>
              </a:spcAft>
              <a:buSzPts val="3500"/>
              <a:buFont typeface="Figtree"/>
              <a:buNone/>
              <a:defRPr/>
            </a:lvl7pPr>
            <a:lvl8pPr lvl="7">
              <a:spcBef>
                <a:spcPts val="0"/>
              </a:spcBef>
              <a:spcAft>
                <a:spcPts val="0"/>
              </a:spcAft>
              <a:buSzPts val="3500"/>
              <a:buFont typeface="Figtree"/>
              <a:buNone/>
              <a:defRPr/>
            </a:lvl8pPr>
            <a:lvl9pPr lvl="8">
              <a:spcBef>
                <a:spcPts val="0"/>
              </a:spcBef>
              <a:spcAft>
                <a:spcPts val="0"/>
              </a:spcAft>
              <a:buSzPts val="3500"/>
              <a:buFont typeface="Figtree"/>
              <a:buNone/>
              <a:defRPr/>
            </a:lvl9pPr>
          </a:lstStyle>
          <a:p>
            <a:endParaRPr/>
          </a:p>
        </p:txBody>
      </p:sp>
      <p:sp>
        <p:nvSpPr>
          <p:cNvPr id="424" name="Google Shape;424;p48"/>
          <p:cNvSpPr txBox="1">
            <a:spLocks noGrp="1"/>
          </p:cNvSpPr>
          <p:nvPr>
            <p:ph type="body" idx="6"/>
          </p:nvPr>
        </p:nvSpPr>
        <p:spPr>
          <a:xfrm>
            <a:off x="932450" y="3270238"/>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25" name="Google Shape;425;p48"/>
          <p:cNvSpPr txBox="1">
            <a:spLocks noGrp="1"/>
          </p:cNvSpPr>
          <p:nvPr>
            <p:ph type="body" idx="7"/>
          </p:nvPr>
        </p:nvSpPr>
        <p:spPr>
          <a:xfrm>
            <a:off x="932450" y="3502400"/>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26" name="Google Shape;426;p48"/>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27" name="Google Shape;427;p48"/>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428" name="Google Shape;428;p48"/>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29" name="Google Shape;429;p48"/>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cxnSp>
        <p:nvCxnSpPr>
          <p:cNvPr id="430" name="Google Shape;430;p48"/>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431" name="Google Shape;431;p48"/>
          <p:cNvSpPr txBox="1">
            <a:spLocks noGrp="1"/>
          </p:cNvSpPr>
          <p:nvPr>
            <p:ph type="subTitle" idx="8"/>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32" name="Google Shape;432;p48"/>
          <p:cNvSpPr txBox="1">
            <a:spLocks noGrp="1"/>
          </p:cNvSpPr>
          <p:nvPr>
            <p:ph type="subTitle" idx="9"/>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Quiz 1, response">
  <p:cSld name="BIG_NUMBER_1_1_1_1_1">
    <p:bg>
      <p:bgPr>
        <a:solidFill>
          <a:schemeClr val="accent3"/>
        </a:solidFill>
        <a:effectLst/>
      </p:bgPr>
    </p:bg>
    <p:spTree>
      <p:nvGrpSpPr>
        <p:cNvPr id="1" name="Shape 433"/>
        <p:cNvGrpSpPr/>
        <p:nvPr/>
      </p:nvGrpSpPr>
      <p:grpSpPr>
        <a:xfrm>
          <a:off x="0" y="0"/>
          <a:ext cx="0" cy="0"/>
          <a:chOff x="0" y="0"/>
          <a:chExt cx="0" cy="0"/>
        </a:xfrm>
      </p:grpSpPr>
      <p:grpSp>
        <p:nvGrpSpPr>
          <p:cNvPr id="434" name="Google Shape;434;p49"/>
          <p:cNvGrpSpPr/>
          <p:nvPr/>
        </p:nvGrpSpPr>
        <p:grpSpPr>
          <a:xfrm>
            <a:off x="-968" y="656650"/>
            <a:ext cx="9145937" cy="4268100"/>
            <a:chOff x="1666" y="656650"/>
            <a:chExt cx="9144108" cy="4268100"/>
          </a:xfrm>
        </p:grpSpPr>
        <p:sp>
          <p:nvSpPr>
            <p:cNvPr id="435" name="Google Shape;435;p49"/>
            <p:cNvSpPr/>
            <p:nvPr/>
          </p:nvSpPr>
          <p:spPr>
            <a:xfrm>
              <a:off x="1666" y="656650"/>
              <a:ext cx="1915800" cy="4268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436" name="Google Shape;436;p49"/>
            <p:cNvSpPr/>
            <p:nvPr/>
          </p:nvSpPr>
          <p:spPr>
            <a:xfrm>
              <a:off x="1808746" y="656650"/>
              <a:ext cx="1915800" cy="4268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437" name="Google Shape;437;p49"/>
            <p:cNvSpPr/>
            <p:nvPr/>
          </p:nvSpPr>
          <p:spPr>
            <a:xfrm>
              <a:off x="3615827" y="656650"/>
              <a:ext cx="1915800" cy="4268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438" name="Google Shape;438;p49"/>
            <p:cNvSpPr/>
            <p:nvPr/>
          </p:nvSpPr>
          <p:spPr>
            <a:xfrm>
              <a:off x="5422907" y="656650"/>
              <a:ext cx="1915800" cy="4268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sp>
          <p:nvSpPr>
            <p:cNvPr id="439" name="Google Shape;439;p49"/>
            <p:cNvSpPr/>
            <p:nvPr/>
          </p:nvSpPr>
          <p:spPr>
            <a:xfrm>
              <a:off x="7229974" y="656650"/>
              <a:ext cx="1915800" cy="4268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endParaRPr>
            </a:p>
          </p:txBody>
        </p:sp>
      </p:grpSp>
      <p:sp>
        <p:nvSpPr>
          <p:cNvPr id="440" name="Google Shape;440;p49"/>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41" name="Google Shape;441;p49"/>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442" name="Google Shape;442;p49"/>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443" name="Google Shape;443;p49"/>
          <p:cNvSpPr txBox="1">
            <a:spLocks noGrp="1"/>
          </p:cNvSpPr>
          <p:nvPr>
            <p:ph type="ctrTitle"/>
          </p:nvPr>
        </p:nvSpPr>
        <p:spPr>
          <a:xfrm>
            <a:off x="1313250" y="2109413"/>
            <a:ext cx="6517500" cy="1362300"/>
          </a:xfrm>
          <a:prstGeom prst="rect">
            <a:avLst/>
          </a:prstGeom>
        </p:spPr>
        <p:txBody>
          <a:bodyPr spcFirstLastPara="1" wrap="square" lIns="91425" tIns="91425" rIns="91425" bIns="91425" anchor="ctr" anchorCtr="0">
            <a:normAutofit/>
          </a:bodyPr>
          <a:lstStyle>
            <a:lvl1pPr lvl="0">
              <a:spcBef>
                <a:spcPts val="0"/>
              </a:spcBef>
              <a:spcAft>
                <a:spcPts val="0"/>
              </a:spcAft>
              <a:buSzPts val="5000"/>
              <a:buNone/>
              <a:defRPr sz="5000"/>
            </a:lvl1pPr>
            <a:lvl2pPr lvl="1">
              <a:spcBef>
                <a:spcPts val="0"/>
              </a:spcBef>
              <a:spcAft>
                <a:spcPts val="0"/>
              </a:spcAft>
              <a:buSzPts val="5000"/>
              <a:buNone/>
              <a:defRPr sz="5000"/>
            </a:lvl2pPr>
            <a:lvl3pPr lvl="2">
              <a:spcBef>
                <a:spcPts val="0"/>
              </a:spcBef>
              <a:spcAft>
                <a:spcPts val="0"/>
              </a:spcAft>
              <a:buSzPts val="5000"/>
              <a:buNone/>
              <a:defRPr sz="5000"/>
            </a:lvl3pPr>
            <a:lvl4pPr lvl="3">
              <a:spcBef>
                <a:spcPts val="0"/>
              </a:spcBef>
              <a:spcAft>
                <a:spcPts val="0"/>
              </a:spcAft>
              <a:buSzPts val="5000"/>
              <a:buNone/>
              <a:defRPr sz="5000"/>
            </a:lvl4pPr>
            <a:lvl5pPr lvl="4">
              <a:spcBef>
                <a:spcPts val="0"/>
              </a:spcBef>
              <a:spcAft>
                <a:spcPts val="0"/>
              </a:spcAft>
              <a:buSzPts val="5000"/>
              <a:buNone/>
              <a:defRPr sz="5000"/>
            </a:lvl5pPr>
            <a:lvl6pPr lvl="5">
              <a:spcBef>
                <a:spcPts val="0"/>
              </a:spcBef>
              <a:spcAft>
                <a:spcPts val="0"/>
              </a:spcAft>
              <a:buSzPts val="5000"/>
              <a:buNone/>
              <a:defRPr sz="5000"/>
            </a:lvl6pPr>
            <a:lvl7pPr lvl="6">
              <a:spcBef>
                <a:spcPts val="0"/>
              </a:spcBef>
              <a:spcAft>
                <a:spcPts val="0"/>
              </a:spcAft>
              <a:buSzPts val="5000"/>
              <a:buNone/>
              <a:defRPr sz="5000"/>
            </a:lvl7pPr>
            <a:lvl8pPr lvl="7">
              <a:spcBef>
                <a:spcPts val="0"/>
              </a:spcBef>
              <a:spcAft>
                <a:spcPts val="0"/>
              </a:spcAft>
              <a:buSzPts val="5000"/>
              <a:buNone/>
              <a:defRPr sz="5000"/>
            </a:lvl8pPr>
            <a:lvl9pPr lvl="8">
              <a:spcBef>
                <a:spcPts val="0"/>
              </a:spcBef>
              <a:spcAft>
                <a:spcPts val="0"/>
              </a:spcAft>
              <a:buSzPts val="5000"/>
              <a:buNone/>
              <a:defRPr sz="5000"/>
            </a:lvl9pPr>
          </a:lstStyle>
          <a:p>
            <a:endParaRPr/>
          </a:p>
        </p:txBody>
      </p:sp>
      <p:sp>
        <p:nvSpPr>
          <p:cNvPr id="444" name="Google Shape;444;p49"/>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45" name="Google Shape;445;p49"/>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46" name="Google Shape;446;p49"/>
          <p:cNvSpPr txBox="1">
            <a:spLocks noGrp="1"/>
          </p:cNvSpPr>
          <p:nvPr>
            <p:ph type="subTitle" idx="1"/>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47" name="Google Shape;447;p49"/>
          <p:cNvSpPr txBox="1">
            <a:spLocks noGrp="1"/>
          </p:cNvSpPr>
          <p:nvPr>
            <p:ph type="subTitle" idx="2"/>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Quiz 2">
  <p:cSld name="BIG_NUMBER_1_1_1_1_2">
    <p:bg>
      <p:bgPr>
        <a:solidFill>
          <a:schemeClr val="accent2"/>
        </a:solidFill>
        <a:effectLst/>
      </p:bgPr>
    </p:bg>
    <p:spTree>
      <p:nvGrpSpPr>
        <p:cNvPr id="1" name="Shape 448"/>
        <p:cNvGrpSpPr/>
        <p:nvPr/>
      </p:nvGrpSpPr>
      <p:grpSpPr>
        <a:xfrm>
          <a:off x="0" y="0"/>
          <a:ext cx="0" cy="0"/>
          <a:chOff x="0" y="0"/>
          <a:chExt cx="0" cy="0"/>
        </a:xfrm>
      </p:grpSpPr>
      <p:grpSp>
        <p:nvGrpSpPr>
          <p:cNvPr id="449" name="Google Shape;449;p50"/>
          <p:cNvGrpSpPr/>
          <p:nvPr/>
        </p:nvGrpSpPr>
        <p:grpSpPr>
          <a:xfrm>
            <a:off x="-25" y="656526"/>
            <a:ext cx="9143972" cy="4268100"/>
            <a:chOff x="-25" y="656526"/>
            <a:chExt cx="9143972" cy="4268100"/>
          </a:xfrm>
        </p:grpSpPr>
        <p:sp>
          <p:nvSpPr>
            <p:cNvPr id="450" name="Google Shape;450;p50"/>
            <p:cNvSpPr/>
            <p:nvPr/>
          </p:nvSpPr>
          <p:spPr>
            <a:xfrm rot="-5400000">
              <a:off x="-110875" y="767376"/>
              <a:ext cx="4268100" cy="40464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451" name="Google Shape;451;p50"/>
            <p:cNvSpPr/>
            <p:nvPr/>
          </p:nvSpPr>
          <p:spPr>
            <a:xfrm rot="-5400000">
              <a:off x="2437854" y="767376"/>
              <a:ext cx="4268100" cy="40464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sp>
          <p:nvSpPr>
            <p:cNvPr id="452" name="Google Shape;452;p50"/>
            <p:cNvSpPr/>
            <p:nvPr/>
          </p:nvSpPr>
          <p:spPr>
            <a:xfrm rot="-5400000">
              <a:off x="4986697" y="767376"/>
              <a:ext cx="4268100" cy="40464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igtree SemiBold"/>
                <a:ea typeface="Figtree SemiBold"/>
                <a:cs typeface="Figtree SemiBold"/>
                <a:sym typeface="Figtree SemiBold"/>
              </a:endParaRPr>
            </a:p>
          </p:txBody>
        </p:sp>
      </p:grpSp>
      <p:sp>
        <p:nvSpPr>
          <p:cNvPr id="453" name="Google Shape;453;p50"/>
          <p:cNvSpPr txBox="1">
            <a:spLocks noGrp="1"/>
          </p:cNvSpPr>
          <p:nvPr>
            <p:ph type="body" idx="1"/>
          </p:nvPr>
        </p:nvSpPr>
        <p:spPr>
          <a:xfrm>
            <a:off x="932400" y="2487400"/>
            <a:ext cx="7279200" cy="6465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Font typeface="Figtree"/>
              <a:buChar char="●"/>
              <a:defRPr/>
            </a:lvl1pPr>
            <a:lvl2pPr marL="914400" lvl="1" indent="-323850">
              <a:spcBef>
                <a:spcPts val="0"/>
              </a:spcBef>
              <a:spcAft>
                <a:spcPts val="0"/>
              </a:spcAft>
              <a:buSzPts val="1500"/>
              <a:buFont typeface="Figtree"/>
              <a:buChar char="○"/>
              <a:defRPr/>
            </a:lvl2pPr>
            <a:lvl3pPr marL="1371600" lvl="2" indent="-323850">
              <a:spcBef>
                <a:spcPts val="0"/>
              </a:spcBef>
              <a:spcAft>
                <a:spcPts val="0"/>
              </a:spcAft>
              <a:buSzPts val="1500"/>
              <a:buFont typeface="Figtree"/>
              <a:buChar char="■"/>
              <a:defRPr/>
            </a:lvl3pPr>
            <a:lvl4pPr marL="1828800" lvl="3" indent="-323850">
              <a:spcBef>
                <a:spcPts val="0"/>
              </a:spcBef>
              <a:spcAft>
                <a:spcPts val="0"/>
              </a:spcAft>
              <a:buSzPts val="1500"/>
              <a:buFont typeface="Figtree"/>
              <a:buChar char="●"/>
              <a:defRPr/>
            </a:lvl4pPr>
            <a:lvl5pPr marL="2286000" lvl="4" indent="-323850">
              <a:spcBef>
                <a:spcPts val="0"/>
              </a:spcBef>
              <a:spcAft>
                <a:spcPts val="0"/>
              </a:spcAft>
              <a:buSzPts val="1500"/>
              <a:buFont typeface="Figtree"/>
              <a:buChar char="○"/>
              <a:defRPr/>
            </a:lvl5pPr>
            <a:lvl6pPr marL="2743200" lvl="5" indent="-323850">
              <a:spcBef>
                <a:spcPts val="0"/>
              </a:spcBef>
              <a:spcAft>
                <a:spcPts val="0"/>
              </a:spcAft>
              <a:buSzPts val="1500"/>
              <a:buFont typeface="Figtree"/>
              <a:buChar char="■"/>
              <a:defRPr/>
            </a:lvl6pPr>
            <a:lvl7pPr marL="3200400" lvl="6" indent="-323850">
              <a:spcBef>
                <a:spcPts val="0"/>
              </a:spcBef>
              <a:spcAft>
                <a:spcPts val="0"/>
              </a:spcAft>
              <a:buSzPts val="1500"/>
              <a:buFont typeface="Figtree"/>
              <a:buChar char="●"/>
              <a:defRPr/>
            </a:lvl7pPr>
            <a:lvl8pPr marL="3657600" lvl="7" indent="-323850">
              <a:spcBef>
                <a:spcPts val="0"/>
              </a:spcBef>
              <a:spcAft>
                <a:spcPts val="0"/>
              </a:spcAft>
              <a:buSzPts val="1500"/>
              <a:buFont typeface="Figtree"/>
              <a:buChar char="○"/>
              <a:defRPr/>
            </a:lvl8pPr>
            <a:lvl9pPr marL="4114800" lvl="8" indent="-323850">
              <a:spcBef>
                <a:spcPts val="0"/>
              </a:spcBef>
              <a:spcAft>
                <a:spcPts val="0"/>
              </a:spcAft>
              <a:buSzPts val="1500"/>
              <a:buFont typeface="Figtree"/>
              <a:buChar char="■"/>
              <a:defRPr/>
            </a:lvl9pPr>
          </a:lstStyle>
          <a:p>
            <a:endParaRPr/>
          </a:p>
        </p:txBody>
      </p:sp>
      <p:sp>
        <p:nvSpPr>
          <p:cNvPr id="454" name="Google Shape;454;p50"/>
          <p:cNvSpPr txBox="1">
            <a:spLocks noGrp="1"/>
          </p:cNvSpPr>
          <p:nvPr>
            <p:ph type="title"/>
          </p:nvPr>
        </p:nvSpPr>
        <p:spPr>
          <a:xfrm>
            <a:off x="932400" y="1634950"/>
            <a:ext cx="7279200" cy="572700"/>
          </a:xfrm>
          <a:prstGeom prst="rect">
            <a:avLst/>
          </a:prstGeom>
        </p:spPr>
        <p:txBody>
          <a:bodyPr spcFirstLastPara="1" wrap="square" lIns="0" tIns="0" rIns="0" bIns="0" anchor="b" anchorCtr="0">
            <a:noAutofit/>
          </a:bodyPr>
          <a:lstStyle>
            <a:lvl1pPr lvl="0">
              <a:spcBef>
                <a:spcPts val="0"/>
              </a:spcBef>
              <a:spcAft>
                <a:spcPts val="0"/>
              </a:spcAft>
              <a:buSzPts val="3500"/>
              <a:buFont typeface="Figtree"/>
              <a:buNone/>
              <a:defRPr/>
            </a:lvl1pPr>
            <a:lvl2pPr lvl="1">
              <a:spcBef>
                <a:spcPts val="0"/>
              </a:spcBef>
              <a:spcAft>
                <a:spcPts val="0"/>
              </a:spcAft>
              <a:buSzPts val="3500"/>
              <a:buFont typeface="Figtree"/>
              <a:buNone/>
              <a:defRPr/>
            </a:lvl2pPr>
            <a:lvl3pPr lvl="2">
              <a:spcBef>
                <a:spcPts val="0"/>
              </a:spcBef>
              <a:spcAft>
                <a:spcPts val="0"/>
              </a:spcAft>
              <a:buSzPts val="3500"/>
              <a:buFont typeface="Figtree"/>
              <a:buNone/>
              <a:defRPr/>
            </a:lvl3pPr>
            <a:lvl4pPr lvl="3">
              <a:spcBef>
                <a:spcPts val="0"/>
              </a:spcBef>
              <a:spcAft>
                <a:spcPts val="0"/>
              </a:spcAft>
              <a:buSzPts val="3500"/>
              <a:buFont typeface="Figtree"/>
              <a:buNone/>
              <a:defRPr/>
            </a:lvl4pPr>
            <a:lvl5pPr lvl="4">
              <a:spcBef>
                <a:spcPts val="0"/>
              </a:spcBef>
              <a:spcAft>
                <a:spcPts val="0"/>
              </a:spcAft>
              <a:buSzPts val="3500"/>
              <a:buFont typeface="Figtree"/>
              <a:buNone/>
              <a:defRPr/>
            </a:lvl5pPr>
            <a:lvl6pPr lvl="5">
              <a:spcBef>
                <a:spcPts val="0"/>
              </a:spcBef>
              <a:spcAft>
                <a:spcPts val="0"/>
              </a:spcAft>
              <a:buSzPts val="3500"/>
              <a:buFont typeface="Figtree"/>
              <a:buNone/>
              <a:defRPr/>
            </a:lvl6pPr>
            <a:lvl7pPr lvl="6">
              <a:spcBef>
                <a:spcPts val="0"/>
              </a:spcBef>
              <a:spcAft>
                <a:spcPts val="0"/>
              </a:spcAft>
              <a:buSzPts val="3500"/>
              <a:buFont typeface="Figtree"/>
              <a:buNone/>
              <a:defRPr/>
            </a:lvl7pPr>
            <a:lvl8pPr lvl="7">
              <a:spcBef>
                <a:spcPts val="0"/>
              </a:spcBef>
              <a:spcAft>
                <a:spcPts val="0"/>
              </a:spcAft>
              <a:buSzPts val="3500"/>
              <a:buFont typeface="Figtree"/>
              <a:buNone/>
              <a:defRPr/>
            </a:lvl8pPr>
            <a:lvl9pPr lvl="8">
              <a:spcBef>
                <a:spcPts val="0"/>
              </a:spcBef>
              <a:spcAft>
                <a:spcPts val="0"/>
              </a:spcAft>
              <a:buSzPts val="3500"/>
              <a:buFont typeface="Figtree"/>
              <a:buNone/>
              <a:defRPr/>
            </a:lvl9pPr>
          </a:lstStyle>
          <a:p>
            <a:endParaRPr/>
          </a:p>
        </p:txBody>
      </p:sp>
      <p:sp>
        <p:nvSpPr>
          <p:cNvPr id="455" name="Google Shape;455;p50"/>
          <p:cNvSpPr txBox="1">
            <a:spLocks noGrp="1"/>
          </p:cNvSpPr>
          <p:nvPr>
            <p:ph type="body" idx="2"/>
          </p:nvPr>
        </p:nvSpPr>
        <p:spPr>
          <a:xfrm>
            <a:off x="932450" y="3270238"/>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56" name="Google Shape;456;p50"/>
          <p:cNvSpPr txBox="1">
            <a:spLocks noGrp="1"/>
          </p:cNvSpPr>
          <p:nvPr>
            <p:ph type="body" idx="3"/>
          </p:nvPr>
        </p:nvSpPr>
        <p:spPr>
          <a:xfrm>
            <a:off x="932450" y="3502400"/>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57" name="Google Shape;457;p50"/>
          <p:cNvSpPr txBox="1">
            <a:spLocks noGrp="1"/>
          </p:cNvSpPr>
          <p:nvPr>
            <p:ph type="body" idx="4"/>
          </p:nvPr>
        </p:nvSpPr>
        <p:spPr>
          <a:xfrm>
            <a:off x="3513750" y="3270238"/>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58" name="Google Shape;458;p50"/>
          <p:cNvSpPr txBox="1">
            <a:spLocks noGrp="1"/>
          </p:cNvSpPr>
          <p:nvPr>
            <p:ph type="body" idx="5"/>
          </p:nvPr>
        </p:nvSpPr>
        <p:spPr>
          <a:xfrm>
            <a:off x="3513750" y="3502400"/>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59" name="Google Shape;459;p50"/>
          <p:cNvSpPr txBox="1">
            <a:spLocks noGrp="1"/>
          </p:cNvSpPr>
          <p:nvPr>
            <p:ph type="body" idx="6"/>
          </p:nvPr>
        </p:nvSpPr>
        <p:spPr>
          <a:xfrm>
            <a:off x="6095150" y="3270238"/>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60" name="Google Shape;460;p50"/>
          <p:cNvSpPr txBox="1">
            <a:spLocks noGrp="1"/>
          </p:cNvSpPr>
          <p:nvPr>
            <p:ph type="body" idx="7"/>
          </p:nvPr>
        </p:nvSpPr>
        <p:spPr>
          <a:xfrm>
            <a:off x="6095150" y="3502400"/>
            <a:ext cx="2116500" cy="226800"/>
          </a:xfrm>
          <a:prstGeom prst="rect">
            <a:avLst/>
          </a:prstGeom>
          <a:noFill/>
          <a:ln>
            <a:noFill/>
          </a:ln>
        </p:spPr>
        <p:txBody>
          <a:bodyPr spcFirstLastPara="1" wrap="square" lIns="91425" tIns="91425" rIns="91425" bIns="91425" anchor="ctr" anchorCtr="0">
            <a:noAutofit/>
          </a:bodyPr>
          <a:lstStyle>
            <a:lvl1pPr marL="457200" lvl="0"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461" name="Google Shape;461;p50"/>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62" name="Google Shape;462;p50"/>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463" name="Google Shape;463;p50"/>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64" name="Google Shape;464;p50"/>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cxnSp>
        <p:nvCxnSpPr>
          <p:cNvPr id="465" name="Google Shape;465;p50"/>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466" name="Google Shape;466;p50"/>
          <p:cNvSpPr txBox="1">
            <a:spLocks noGrp="1"/>
          </p:cNvSpPr>
          <p:nvPr>
            <p:ph type="subTitle" idx="8"/>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67" name="Google Shape;467;p50"/>
          <p:cNvSpPr txBox="1">
            <a:spLocks noGrp="1"/>
          </p:cNvSpPr>
          <p:nvPr>
            <p:ph type="subTitle" idx="9"/>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Quiz 2, response">
  <p:cSld name="BIG_NUMBER_1_1_1_1_1_2">
    <p:bg>
      <p:bgPr>
        <a:solidFill>
          <a:schemeClr val="accent3"/>
        </a:solidFill>
        <a:effectLst/>
      </p:bgPr>
    </p:bg>
    <p:spTree>
      <p:nvGrpSpPr>
        <p:cNvPr id="1" name="Shape 468"/>
        <p:cNvGrpSpPr/>
        <p:nvPr/>
      </p:nvGrpSpPr>
      <p:grpSpPr>
        <a:xfrm>
          <a:off x="0" y="0"/>
          <a:ext cx="0" cy="0"/>
          <a:chOff x="0" y="0"/>
          <a:chExt cx="0" cy="0"/>
        </a:xfrm>
      </p:grpSpPr>
      <p:grpSp>
        <p:nvGrpSpPr>
          <p:cNvPr id="469" name="Google Shape;469;p51"/>
          <p:cNvGrpSpPr/>
          <p:nvPr/>
        </p:nvGrpSpPr>
        <p:grpSpPr>
          <a:xfrm>
            <a:off x="-25" y="656526"/>
            <a:ext cx="9143972" cy="4268100"/>
            <a:chOff x="-25" y="656526"/>
            <a:chExt cx="9143972" cy="4268100"/>
          </a:xfrm>
        </p:grpSpPr>
        <p:sp>
          <p:nvSpPr>
            <p:cNvPr id="470" name="Google Shape;470;p51"/>
            <p:cNvSpPr/>
            <p:nvPr/>
          </p:nvSpPr>
          <p:spPr>
            <a:xfrm rot="-5400000">
              <a:off x="-110875" y="767376"/>
              <a:ext cx="4268100" cy="40464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SemiBold"/>
                <a:ea typeface="Figtree SemiBold"/>
                <a:cs typeface="Figtree SemiBold"/>
                <a:sym typeface="Figtree SemiBold"/>
              </a:endParaRPr>
            </a:p>
          </p:txBody>
        </p:sp>
        <p:sp>
          <p:nvSpPr>
            <p:cNvPr id="471" name="Google Shape;471;p51"/>
            <p:cNvSpPr/>
            <p:nvPr/>
          </p:nvSpPr>
          <p:spPr>
            <a:xfrm rot="-5400000">
              <a:off x="2437854" y="767376"/>
              <a:ext cx="4268100" cy="40464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SemiBold"/>
                <a:ea typeface="Figtree SemiBold"/>
                <a:cs typeface="Figtree SemiBold"/>
                <a:sym typeface="Figtree SemiBold"/>
              </a:endParaRPr>
            </a:p>
          </p:txBody>
        </p:sp>
        <p:sp>
          <p:nvSpPr>
            <p:cNvPr id="472" name="Google Shape;472;p51"/>
            <p:cNvSpPr/>
            <p:nvPr/>
          </p:nvSpPr>
          <p:spPr>
            <a:xfrm rot="-5400000">
              <a:off x="4986697" y="767376"/>
              <a:ext cx="4268100" cy="40464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SemiBold"/>
                <a:ea typeface="Figtree SemiBold"/>
                <a:cs typeface="Figtree SemiBold"/>
                <a:sym typeface="Figtree SemiBold"/>
              </a:endParaRPr>
            </a:p>
          </p:txBody>
        </p:sp>
      </p:grpSp>
      <p:sp>
        <p:nvSpPr>
          <p:cNvPr id="473" name="Google Shape;473;p51"/>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74" name="Google Shape;474;p51"/>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475" name="Google Shape;475;p51"/>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476" name="Google Shape;476;p51"/>
          <p:cNvSpPr txBox="1">
            <a:spLocks noGrp="1"/>
          </p:cNvSpPr>
          <p:nvPr>
            <p:ph type="ctrTitle"/>
          </p:nvPr>
        </p:nvSpPr>
        <p:spPr>
          <a:xfrm>
            <a:off x="1313250" y="2109413"/>
            <a:ext cx="6517500" cy="1362300"/>
          </a:xfrm>
          <a:prstGeom prst="rect">
            <a:avLst/>
          </a:prstGeom>
        </p:spPr>
        <p:txBody>
          <a:bodyPr spcFirstLastPara="1" wrap="square" lIns="91425" tIns="91425" rIns="91425" bIns="91425" anchor="ctr" anchorCtr="0">
            <a:normAutofit/>
          </a:bodyPr>
          <a:lstStyle>
            <a:lvl1pPr lvl="0">
              <a:spcBef>
                <a:spcPts val="0"/>
              </a:spcBef>
              <a:spcAft>
                <a:spcPts val="0"/>
              </a:spcAft>
              <a:buSzPts val="5000"/>
              <a:buNone/>
              <a:defRPr sz="5000"/>
            </a:lvl1pPr>
            <a:lvl2pPr lvl="1">
              <a:spcBef>
                <a:spcPts val="0"/>
              </a:spcBef>
              <a:spcAft>
                <a:spcPts val="0"/>
              </a:spcAft>
              <a:buSzPts val="5000"/>
              <a:buNone/>
              <a:defRPr sz="5000"/>
            </a:lvl2pPr>
            <a:lvl3pPr lvl="2">
              <a:spcBef>
                <a:spcPts val="0"/>
              </a:spcBef>
              <a:spcAft>
                <a:spcPts val="0"/>
              </a:spcAft>
              <a:buSzPts val="5000"/>
              <a:buNone/>
              <a:defRPr sz="5000"/>
            </a:lvl3pPr>
            <a:lvl4pPr lvl="3">
              <a:spcBef>
                <a:spcPts val="0"/>
              </a:spcBef>
              <a:spcAft>
                <a:spcPts val="0"/>
              </a:spcAft>
              <a:buSzPts val="5000"/>
              <a:buNone/>
              <a:defRPr sz="5000"/>
            </a:lvl4pPr>
            <a:lvl5pPr lvl="4">
              <a:spcBef>
                <a:spcPts val="0"/>
              </a:spcBef>
              <a:spcAft>
                <a:spcPts val="0"/>
              </a:spcAft>
              <a:buSzPts val="5000"/>
              <a:buNone/>
              <a:defRPr sz="5000"/>
            </a:lvl5pPr>
            <a:lvl6pPr lvl="5">
              <a:spcBef>
                <a:spcPts val="0"/>
              </a:spcBef>
              <a:spcAft>
                <a:spcPts val="0"/>
              </a:spcAft>
              <a:buSzPts val="5000"/>
              <a:buNone/>
              <a:defRPr sz="5000"/>
            </a:lvl6pPr>
            <a:lvl7pPr lvl="6">
              <a:spcBef>
                <a:spcPts val="0"/>
              </a:spcBef>
              <a:spcAft>
                <a:spcPts val="0"/>
              </a:spcAft>
              <a:buSzPts val="5000"/>
              <a:buNone/>
              <a:defRPr sz="5000"/>
            </a:lvl7pPr>
            <a:lvl8pPr lvl="7">
              <a:spcBef>
                <a:spcPts val="0"/>
              </a:spcBef>
              <a:spcAft>
                <a:spcPts val="0"/>
              </a:spcAft>
              <a:buSzPts val="5000"/>
              <a:buNone/>
              <a:defRPr sz="5000"/>
            </a:lvl8pPr>
            <a:lvl9pPr lvl="8">
              <a:spcBef>
                <a:spcPts val="0"/>
              </a:spcBef>
              <a:spcAft>
                <a:spcPts val="0"/>
              </a:spcAft>
              <a:buSzPts val="5000"/>
              <a:buNone/>
              <a:defRPr sz="5000"/>
            </a:lvl9pPr>
          </a:lstStyle>
          <a:p>
            <a:endParaRPr/>
          </a:p>
        </p:txBody>
      </p:sp>
      <p:sp>
        <p:nvSpPr>
          <p:cNvPr id="477" name="Google Shape;477;p51"/>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78" name="Google Shape;478;p51"/>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79" name="Google Shape;479;p51"/>
          <p:cNvSpPr txBox="1">
            <a:spLocks noGrp="1"/>
          </p:cNvSpPr>
          <p:nvPr>
            <p:ph type="subTitle" idx="1"/>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80" name="Google Shape;480;p51"/>
          <p:cNvSpPr txBox="1">
            <a:spLocks noGrp="1"/>
          </p:cNvSpPr>
          <p:nvPr>
            <p:ph type="subTitle" idx="2"/>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ustom blank" type="blank">
  <p:cSld name="BLANK">
    <p:bg>
      <p:bgPr>
        <a:solidFill>
          <a:schemeClr val="dk2"/>
        </a:solidFill>
        <a:effectLst/>
      </p:bgPr>
    </p:bg>
    <p:spTree>
      <p:nvGrpSpPr>
        <p:cNvPr id="1" name="Shape 481"/>
        <p:cNvGrpSpPr/>
        <p:nvPr/>
      </p:nvGrpSpPr>
      <p:grpSpPr>
        <a:xfrm>
          <a:off x="0" y="0"/>
          <a:ext cx="0" cy="0"/>
          <a:chOff x="0" y="0"/>
          <a:chExt cx="0" cy="0"/>
        </a:xfrm>
      </p:grpSpPr>
      <p:sp>
        <p:nvSpPr>
          <p:cNvPr id="482" name="Google Shape;482;p52"/>
          <p:cNvSpPr/>
          <p:nvPr/>
        </p:nvSpPr>
        <p:spPr>
          <a:xfrm>
            <a:off x="110838" y="113400"/>
            <a:ext cx="7947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83" name="Google Shape;483;p52"/>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cxnSp>
        <p:nvCxnSpPr>
          <p:cNvPr id="484" name="Google Shape;484;p52"/>
          <p:cNvCxnSpPr/>
          <p:nvPr/>
        </p:nvCxnSpPr>
        <p:spPr>
          <a:xfrm>
            <a:off x="111000" y="443900"/>
            <a:ext cx="8922000" cy="0"/>
          </a:xfrm>
          <a:prstGeom prst="straightConnector1">
            <a:avLst/>
          </a:prstGeom>
          <a:noFill/>
          <a:ln w="9525" cap="flat" cmpd="sng">
            <a:solidFill>
              <a:schemeClr val="lt1"/>
            </a:solidFill>
            <a:prstDash val="solid"/>
            <a:round/>
            <a:headEnd type="none" w="med" len="med"/>
            <a:tailEnd type="none" w="med" len="med"/>
          </a:ln>
        </p:spPr>
      </p:cxnSp>
      <p:sp>
        <p:nvSpPr>
          <p:cNvPr id="485" name="Google Shape;485;p52"/>
          <p:cNvSpPr/>
          <p:nvPr/>
        </p:nvSpPr>
        <p:spPr>
          <a:xfrm>
            <a:off x="74437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86" name="Google Shape;486;p52"/>
          <p:cNvSpPr/>
          <p:nvPr/>
        </p:nvSpPr>
        <p:spPr>
          <a:xfrm>
            <a:off x="5776463" y="113400"/>
            <a:ext cx="1589400" cy="2268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chemeClr val="dk1"/>
              </a:solidFill>
              <a:latin typeface="Figtree SemiBold"/>
              <a:ea typeface="Figtree SemiBold"/>
              <a:cs typeface="Figtree SemiBold"/>
              <a:sym typeface="Figtree SemiBold"/>
            </a:endParaRPr>
          </a:p>
        </p:txBody>
      </p:sp>
      <p:sp>
        <p:nvSpPr>
          <p:cNvPr id="487" name="Google Shape;487;p52"/>
          <p:cNvSpPr txBox="1">
            <a:spLocks noGrp="1"/>
          </p:cNvSpPr>
          <p:nvPr>
            <p:ph type="subTitle" idx="1"/>
          </p:nvPr>
        </p:nvSpPr>
        <p:spPr>
          <a:xfrm>
            <a:off x="5809350"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
        <p:nvSpPr>
          <p:cNvPr id="488" name="Google Shape;488;p52"/>
          <p:cNvSpPr txBox="1">
            <a:spLocks noGrp="1"/>
          </p:cNvSpPr>
          <p:nvPr>
            <p:ph type="subTitle" idx="2"/>
          </p:nvPr>
        </p:nvSpPr>
        <p:spPr>
          <a:xfrm>
            <a:off x="7476775" y="58800"/>
            <a:ext cx="1556400" cy="338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1pPr>
            <a:lvl2pPr lvl="1">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2pPr>
            <a:lvl3pPr lvl="2">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3pPr>
            <a:lvl4pPr lvl="3">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4pPr>
            <a:lvl5pPr lvl="4">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5pPr>
            <a:lvl6pPr lvl="5">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6pPr>
            <a:lvl7pPr lvl="6">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7pPr>
            <a:lvl8pPr lvl="7">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8pPr>
            <a:lvl9pPr lvl="8">
              <a:spcBef>
                <a:spcPts val="0"/>
              </a:spcBef>
              <a:spcAft>
                <a:spcPts val="0"/>
              </a:spcAft>
              <a:buClr>
                <a:schemeClr val="dk1"/>
              </a:buClr>
              <a:buSzPts val="1000"/>
              <a:buFont typeface="Figtree SemiBold"/>
              <a:buNone/>
              <a:defRPr sz="1000">
                <a:solidFill>
                  <a:schemeClr val="dk1"/>
                </a:solidFill>
                <a:latin typeface="Figtree SemiBold"/>
                <a:ea typeface="Figtree SemiBold"/>
                <a:cs typeface="Figtree SemiBold"/>
                <a:sym typeface="Figtree SemiBold"/>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175A1-FDE7-9FAA-32A7-62524B97A61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A341479-3D23-61AF-3B7A-756632858441}"/>
              </a:ext>
            </a:extLst>
          </p:cNvPr>
          <p:cNvSpPr>
            <a:spLocks noGrp="1"/>
          </p:cNvSpPr>
          <p:nvPr>
            <p:ph sz="half" idx="1"/>
          </p:nvPr>
        </p:nvSpPr>
        <p:spPr>
          <a:xfrm>
            <a:off x="628650" y="1369218"/>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6408F8F-9B50-406C-6CAA-FB936BB36355}"/>
              </a:ext>
            </a:extLst>
          </p:cNvPr>
          <p:cNvSpPr>
            <a:spLocks noGrp="1"/>
          </p:cNvSpPr>
          <p:nvPr>
            <p:ph sz="half" idx="2"/>
          </p:nvPr>
        </p:nvSpPr>
        <p:spPr>
          <a:xfrm>
            <a:off x="4629150" y="1369218"/>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D356C1B-9A4B-6005-0E62-C836A1AA7FA6}"/>
              </a:ext>
            </a:extLst>
          </p:cNvPr>
          <p:cNvSpPr>
            <a:spLocks noGrp="1"/>
          </p:cNvSpPr>
          <p:nvPr>
            <p:ph type="dt" sz="half" idx="10"/>
          </p:nvPr>
        </p:nvSpPr>
        <p:spPr/>
        <p:txBody>
          <a:bodyPr/>
          <a:lstStyle/>
          <a:p>
            <a:fld id="{880C4766-023D-8940-BC7E-C54F50A47A9B}" type="datetimeFigureOut">
              <a:rPr lang="en-US" smtClean="0"/>
              <a:t>9/13/26</a:t>
            </a:fld>
            <a:endParaRPr lang="en-US"/>
          </a:p>
        </p:txBody>
      </p:sp>
      <p:sp>
        <p:nvSpPr>
          <p:cNvPr id="6" name="Footer Placeholder 5">
            <a:extLst>
              <a:ext uri="{FF2B5EF4-FFF2-40B4-BE49-F238E27FC236}">
                <a16:creationId xmlns:a16="http://schemas.microsoft.com/office/drawing/2014/main" id="{994CA50A-502B-04C8-DAD3-919CA29489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5F2053-DCCC-E61A-648A-532A423EA1AE}"/>
              </a:ext>
            </a:extLst>
          </p:cNvPr>
          <p:cNvSpPr>
            <a:spLocks noGrp="1"/>
          </p:cNvSpPr>
          <p:nvPr>
            <p:ph type="sldNum" sz="quarter" idx="12"/>
          </p:nvPr>
        </p:nvSpPr>
        <p:spPr/>
        <p:txBody>
          <a:bodyPr/>
          <a:lstStyle/>
          <a:p>
            <a:fld id="{9CFACBED-A3B2-354D-9EB2-33388975DAC7}" type="slidenum">
              <a:rPr lang="en-US" smtClean="0"/>
              <a:t>‹#›</a:t>
            </a:fld>
            <a:endParaRPr lang="en-US"/>
          </a:p>
        </p:txBody>
      </p:sp>
    </p:spTree>
    <p:extLst>
      <p:ext uri="{BB962C8B-B14F-4D97-AF65-F5344CB8AC3E}">
        <p14:creationId xmlns:p14="http://schemas.microsoft.com/office/powerpoint/2010/main" val="10435954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62"/>
        <p:cNvGrpSpPr/>
        <p:nvPr/>
      </p:nvGrpSpPr>
      <p:grpSpPr>
        <a:xfrm>
          <a:off x="0" y="0"/>
          <a:ext cx="0" cy="0"/>
          <a:chOff x="0" y="0"/>
          <a:chExt cx="0" cy="0"/>
        </a:xfrm>
      </p:grpSpPr>
      <p:sp>
        <p:nvSpPr>
          <p:cNvPr id="63" name="Google Shape;63;p2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3750906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1"/>
        <p:cNvGrpSpPr/>
        <p:nvPr/>
      </p:nvGrpSpPr>
      <p:grpSpPr>
        <a:xfrm>
          <a:off x="0" y="0"/>
          <a:ext cx="0" cy="0"/>
          <a:chOff x="0" y="0"/>
          <a:chExt cx="0" cy="0"/>
        </a:xfrm>
      </p:grpSpPr>
      <p:sp>
        <p:nvSpPr>
          <p:cNvPr id="502" name="Google Shape;502;p55"/>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03" name="Google Shape;503;p55"/>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04" name="Google Shape;504;p5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5"/>
        <p:cNvGrpSpPr/>
        <p:nvPr/>
      </p:nvGrpSpPr>
      <p:grpSpPr>
        <a:xfrm>
          <a:off x="0" y="0"/>
          <a:ext cx="0" cy="0"/>
          <a:chOff x="0" y="0"/>
          <a:chExt cx="0" cy="0"/>
        </a:xfrm>
      </p:grpSpPr>
      <p:sp>
        <p:nvSpPr>
          <p:cNvPr id="506" name="Google Shape;506;p56"/>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07" name="Google Shape;507;p56"/>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08" name="Google Shape;508;p5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09" name="Google Shape;509;p56"/>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10" name="Google Shape;510;p5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_1">
    <p:spTree>
      <p:nvGrpSpPr>
        <p:cNvPr id="1" name="Shape 79"/>
        <p:cNvGrpSpPr/>
        <p:nvPr/>
      </p:nvGrpSpPr>
      <p:grpSpPr>
        <a:xfrm>
          <a:off x="0" y="0"/>
          <a:ext cx="0" cy="0"/>
          <a:chOff x="0" y="0"/>
          <a:chExt cx="0" cy="0"/>
        </a:xfrm>
      </p:grpSpPr>
      <p:sp>
        <p:nvSpPr>
          <p:cNvPr id="80" name="Google Shape;80;p20"/>
          <p:cNvSpPr txBox="1">
            <a:spLocks noGrp="1"/>
          </p:cNvSpPr>
          <p:nvPr>
            <p:ph type="title"/>
          </p:nvPr>
        </p:nvSpPr>
        <p:spPr>
          <a:xfrm>
            <a:off x="490250" y="450150"/>
            <a:ext cx="6367800" cy="4090800"/>
          </a:xfrm>
          <a:prstGeom prst="rect">
            <a:avLst/>
          </a:prstGeom>
        </p:spPr>
        <p:txBody>
          <a:bodyPr spcFirstLastPara="1" wrap="square" lIns="0" tIns="0" rIns="0" bIns="0"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81" name="Google Shape;81;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1"/>
        <p:cNvGrpSpPr/>
        <p:nvPr/>
      </p:nvGrpSpPr>
      <p:grpSpPr>
        <a:xfrm>
          <a:off x="0" y="0"/>
          <a:ext cx="0" cy="0"/>
          <a:chOff x="0" y="0"/>
          <a:chExt cx="0" cy="0"/>
        </a:xfrm>
      </p:grpSpPr>
      <p:sp>
        <p:nvSpPr>
          <p:cNvPr id="512" name="Google Shape;512;p57"/>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13" name="Google Shape;513;p57"/>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757575"/>
              </a:buClr>
              <a:buSzPts val="1800"/>
              <a:buNone/>
              <a:defRPr sz="1800">
                <a:solidFill>
                  <a:srgbClr val="757575"/>
                </a:solidFill>
              </a:defRPr>
            </a:lvl1pPr>
            <a:lvl2pPr marL="914400" lvl="1" indent="-228600" algn="l">
              <a:lnSpc>
                <a:spcPct val="90000"/>
              </a:lnSpc>
              <a:spcBef>
                <a:spcPts val="400"/>
              </a:spcBef>
              <a:spcAft>
                <a:spcPts val="0"/>
              </a:spcAft>
              <a:buClr>
                <a:srgbClr val="757575"/>
              </a:buClr>
              <a:buSzPts val="1500"/>
              <a:buNone/>
              <a:defRPr sz="1500">
                <a:solidFill>
                  <a:srgbClr val="757575"/>
                </a:solidFill>
              </a:defRPr>
            </a:lvl2pPr>
            <a:lvl3pPr marL="1371600" lvl="2" indent="-228600" algn="l">
              <a:lnSpc>
                <a:spcPct val="90000"/>
              </a:lnSpc>
              <a:spcBef>
                <a:spcPts val="400"/>
              </a:spcBef>
              <a:spcAft>
                <a:spcPts val="0"/>
              </a:spcAft>
              <a:buClr>
                <a:srgbClr val="757575"/>
              </a:buClr>
              <a:buSzPts val="1400"/>
              <a:buNone/>
              <a:defRPr sz="1400">
                <a:solidFill>
                  <a:srgbClr val="757575"/>
                </a:solidFill>
              </a:defRPr>
            </a:lvl3pPr>
            <a:lvl4pPr marL="1828800" lvl="3" indent="-228600" algn="l">
              <a:lnSpc>
                <a:spcPct val="90000"/>
              </a:lnSpc>
              <a:spcBef>
                <a:spcPts val="400"/>
              </a:spcBef>
              <a:spcAft>
                <a:spcPts val="0"/>
              </a:spcAft>
              <a:buClr>
                <a:srgbClr val="757575"/>
              </a:buClr>
              <a:buSzPts val="1200"/>
              <a:buNone/>
              <a:defRPr sz="1200">
                <a:solidFill>
                  <a:srgbClr val="757575"/>
                </a:solidFill>
              </a:defRPr>
            </a:lvl4pPr>
            <a:lvl5pPr marL="2286000" lvl="4" indent="-228600" algn="l">
              <a:lnSpc>
                <a:spcPct val="90000"/>
              </a:lnSpc>
              <a:spcBef>
                <a:spcPts val="400"/>
              </a:spcBef>
              <a:spcAft>
                <a:spcPts val="0"/>
              </a:spcAft>
              <a:buClr>
                <a:srgbClr val="757575"/>
              </a:buClr>
              <a:buSzPts val="1200"/>
              <a:buNone/>
              <a:defRPr sz="1200">
                <a:solidFill>
                  <a:srgbClr val="757575"/>
                </a:solidFill>
              </a:defRPr>
            </a:lvl5pPr>
            <a:lvl6pPr marL="2743200" lvl="5" indent="-228600" algn="l">
              <a:lnSpc>
                <a:spcPct val="90000"/>
              </a:lnSpc>
              <a:spcBef>
                <a:spcPts val="400"/>
              </a:spcBef>
              <a:spcAft>
                <a:spcPts val="0"/>
              </a:spcAft>
              <a:buClr>
                <a:srgbClr val="757575"/>
              </a:buClr>
              <a:buSzPts val="1200"/>
              <a:buNone/>
              <a:defRPr sz="1200">
                <a:solidFill>
                  <a:srgbClr val="757575"/>
                </a:solidFill>
              </a:defRPr>
            </a:lvl6pPr>
            <a:lvl7pPr marL="3200400" lvl="6" indent="-228600" algn="l">
              <a:lnSpc>
                <a:spcPct val="90000"/>
              </a:lnSpc>
              <a:spcBef>
                <a:spcPts val="400"/>
              </a:spcBef>
              <a:spcAft>
                <a:spcPts val="0"/>
              </a:spcAft>
              <a:buClr>
                <a:srgbClr val="757575"/>
              </a:buClr>
              <a:buSzPts val="1200"/>
              <a:buNone/>
              <a:defRPr sz="1200">
                <a:solidFill>
                  <a:srgbClr val="757575"/>
                </a:solidFill>
              </a:defRPr>
            </a:lvl7pPr>
            <a:lvl8pPr marL="3657600" lvl="7" indent="-228600" algn="l">
              <a:lnSpc>
                <a:spcPct val="90000"/>
              </a:lnSpc>
              <a:spcBef>
                <a:spcPts val="400"/>
              </a:spcBef>
              <a:spcAft>
                <a:spcPts val="0"/>
              </a:spcAft>
              <a:buClr>
                <a:srgbClr val="757575"/>
              </a:buClr>
              <a:buSzPts val="1200"/>
              <a:buNone/>
              <a:defRPr sz="1200">
                <a:solidFill>
                  <a:srgbClr val="757575"/>
                </a:solidFill>
              </a:defRPr>
            </a:lvl8pPr>
            <a:lvl9pPr marL="4114800" lvl="8" indent="-228600" algn="l">
              <a:lnSpc>
                <a:spcPct val="90000"/>
              </a:lnSpc>
              <a:spcBef>
                <a:spcPts val="400"/>
              </a:spcBef>
              <a:spcAft>
                <a:spcPts val="0"/>
              </a:spcAft>
              <a:buClr>
                <a:srgbClr val="757575"/>
              </a:buClr>
              <a:buSzPts val="1200"/>
              <a:buNone/>
              <a:defRPr sz="1200">
                <a:solidFill>
                  <a:srgbClr val="757575"/>
                </a:solidFill>
              </a:defRPr>
            </a:lvl9pPr>
          </a:lstStyle>
          <a:p>
            <a:endParaRPr/>
          </a:p>
        </p:txBody>
      </p:sp>
      <p:sp>
        <p:nvSpPr>
          <p:cNvPr id="514" name="Google Shape;514;p5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15" name="Google Shape;515;p5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16" name="Google Shape;516;p5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17"/>
        <p:cNvGrpSpPr/>
        <p:nvPr/>
      </p:nvGrpSpPr>
      <p:grpSpPr>
        <a:xfrm>
          <a:off x="0" y="0"/>
          <a:ext cx="0" cy="0"/>
          <a:chOff x="0" y="0"/>
          <a:chExt cx="0" cy="0"/>
        </a:xfrm>
      </p:grpSpPr>
      <p:sp>
        <p:nvSpPr>
          <p:cNvPr id="518" name="Google Shape;518;p58"/>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19" name="Google Shape;519;p58"/>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20" name="Google Shape;520;p58"/>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21" name="Google Shape;521;p58"/>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2" name="Google Shape;522;p5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3" name="Google Shape;523;p5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4"/>
        <p:cNvGrpSpPr/>
        <p:nvPr/>
      </p:nvGrpSpPr>
      <p:grpSpPr>
        <a:xfrm>
          <a:off x="0" y="0"/>
          <a:ext cx="0" cy="0"/>
          <a:chOff x="0" y="0"/>
          <a:chExt cx="0" cy="0"/>
        </a:xfrm>
      </p:grpSpPr>
      <p:sp>
        <p:nvSpPr>
          <p:cNvPr id="525" name="Google Shape;525;p59"/>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26" name="Google Shape;526;p59"/>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27" name="Google Shape;527;p59"/>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28" name="Google Shape;528;p59"/>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29" name="Google Shape;529;p5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30" name="Google Shape;530;p59"/>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1" name="Google Shape;531;p59"/>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2" name="Google Shape;532;p5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3"/>
        <p:cNvGrpSpPr/>
        <p:nvPr/>
      </p:nvGrpSpPr>
      <p:grpSpPr>
        <a:xfrm>
          <a:off x="0" y="0"/>
          <a:ext cx="0" cy="0"/>
          <a:chOff x="0" y="0"/>
          <a:chExt cx="0" cy="0"/>
        </a:xfrm>
      </p:grpSpPr>
      <p:sp>
        <p:nvSpPr>
          <p:cNvPr id="534" name="Google Shape;534;p6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35" name="Google Shape;535;p6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6" name="Google Shape;536;p6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7" name="Google Shape;537;p6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38"/>
        <p:cNvGrpSpPr/>
        <p:nvPr/>
      </p:nvGrpSpPr>
      <p:grpSpPr>
        <a:xfrm>
          <a:off x="0" y="0"/>
          <a:ext cx="0" cy="0"/>
          <a:chOff x="0" y="0"/>
          <a:chExt cx="0" cy="0"/>
        </a:xfrm>
      </p:grpSpPr>
      <p:sp>
        <p:nvSpPr>
          <p:cNvPr id="539" name="Google Shape;539;p61"/>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40" name="Google Shape;540;p61"/>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41" name="Google Shape;541;p61"/>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42" name="Google Shape;542;p6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43" name="Google Shape;543;p6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44" name="Google Shape;544;p6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45"/>
        <p:cNvGrpSpPr/>
        <p:nvPr/>
      </p:nvGrpSpPr>
      <p:grpSpPr>
        <a:xfrm>
          <a:off x="0" y="0"/>
          <a:ext cx="0" cy="0"/>
          <a:chOff x="0" y="0"/>
          <a:chExt cx="0" cy="0"/>
        </a:xfrm>
      </p:grpSpPr>
      <p:sp>
        <p:nvSpPr>
          <p:cNvPr id="546" name="Google Shape;546;p62"/>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47" name="Google Shape;547;p62"/>
          <p:cNvSpPr>
            <a:spLocks noGrp="1"/>
          </p:cNvSpPr>
          <p:nvPr>
            <p:ph type="pic" idx="2"/>
          </p:nvPr>
        </p:nvSpPr>
        <p:spPr>
          <a:xfrm>
            <a:off x="3887391" y="740569"/>
            <a:ext cx="4629150" cy="3655219"/>
          </a:xfrm>
          <a:prstGeom prst="rect">
            <a:avLst/>
          </a:prstGeom>
          <a:noFill/>
          <a:ln>
            <a:noFill/>
          </a:ln>
        </p:spPr>
      </p:sp>
      <p:sp>
        <p:nvSpPr>
          <p:cNvPr id="548" name="Google Shape;548;p62"/>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49" name="Google Shape;549;p6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50" name="Google Shape;550;p6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51" name="Google Shape;551;p6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52"/>
        <p:cNvGrpSpPr/>
        <p:nvPr/>
      </p:nvGrpSpPr>
      <p:grpSpPr>
        <a:xfrm>
          <a:off x="0" y="0"/>
          <a:ext cx="0" cy="0"/>
          <a:chOff x="0" y="0"/>
          <a:chExt cx="0" cy="0"/>
        </a:xfrm>
      </p:grpSpPr>
      <p:sp>
        <p:nvSpPr>
          <p:cNvPr id="553" name="Google Shape;553;p6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54" name="Google Shape;554;p63"/>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55" name="Google Shape;555;p6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56" name="Google Shape;556;p6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57" name="Google Shape;557;p6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58"/>
        <p:cNvGrpSpPr/>
        <p:nvPr/>
      </p:nvGrpSpPr>
      <p:grpSpPr>
        <a:xfrm>
          <a:off x="0" y="0"/>
          <a:ext cx="0" cy="0"/>
          <a:chOff x="0" y="0"/>
          <a:chExt cx="0" cy="0"/>
        </a:xfrm>
      </p:grpSpPr>
      <p:sp>
        <p:nvSpPr>
          <p:cNvPr id="559" name="Google Shape;559;p64"/>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0" name="Google Shape;560;p64"/>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61" name="Google Shape;561;p6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62" name="Google Shape;562;p6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63" name="Google Shape;563;p6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_1_1">
    <p:spTree>
      <p:nvGrpSpPr>
        <p:cNvPr id="1" name="Shape 82"/>
        <p:cNvGrpSpPr/>
        <p:nvPr/>
      </p:nvGrpSpPr>
      <p:grpSpPr>
        <a:xfrm>
          <a:off x="0" y="0"/>
          <a:ext cx="0" cy="0"/>
          <a:chOff x="0" y="0"/>
          <a:chExt cx="0" cy="0"/>
        </a:xfrm>
      </p:grpSpPr>
      <p:sp>
        <p:nvSpPr>
          <p:cNvPr id="84" name="Google Shape;84;p21"/>
          <p:cNvSpPr txBox="1">
            <a:spLocks noGrp="1"/>
          </p:cNvSpPr>
          <p:nvPr>
            <p:ph type="title"/>
          </p:nvPr>
        </p:nvSpPr>
        <p:spPr>
          <a:xfrm>
            <a:off x="265500" y="1233175"/>
            <a:ext cx="4045200" cy="1482300"/>
          </a:xfrm>
          <a:prstGeom prst="rect">
            <a:avLst/>
          </a:prstGeom>
        </p:spPr>
        <p:txBody>
          <a:bodyPr spcFirstLastPara="1" wrap="square" lIns="0" tIns="0" rIns="0" bIns="0" anchor="b"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85" name="Google Shape;85;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a:endParaRPr/>
          </a:p>
        </p:txBody>
      </p:sp>
      <p:sp>
        <p:nvSpPr>
          <p:cNvPr id="86" name="Google Shape;86;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7" name="Google Shape;87;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1200"/>
              </a:spcBef>
              <a:spcAft>
                <a:spcPts val="0"/>
              </a:spcAft>
              <a:buClr>
                <a:schemeClr val="dk1"/>
              </a:buClr>
              <a:buSzPts val="1400"/>
              <a:buChar char="○"/>
              <a:defRPr/>
            </a:lvl2pPr>
            <a:lvl3pPr marL="1371600" lvl="2" indent="-317500" algn="l">
              <a:lnSpc>
                <a:spcPct val="90000"/>
              </a:lnSpc>
              <a:spcBef>
                <a:spcPts val="1200"/>
              </a:spcBef>
              <a:spcAft>
                <a:spcPts val="0"/>
              </a:spcAft>
              <a:buClr>
                <a:schemeClr val="dk1"/>
              </a:buClr>
              <a:buSzPts val="1400"/>
              <a:buChar char="■"/>
              <a:defRPr/>
            </a:lvl3pPr>
            <a:lvl4pPr marL="1828800" lvl="3" indent="-317500" algn="l">
              <a:lnSpc>
                <a:spcPct val="90000"/>
              </a:lnSpc>
              <a:spcBef>
                <a:spcPts val="1200"/>
              </a:spcBef>
              <a:spcAft>
                <a:spcPts val="0"/>
              </a:spcAft>
              <a:buClr>
                <a:schemeClr val="dk1"/>
              </a:buClr>
              <a:buSzPts val="1400"/>
              <a:buChar char="●"/>
              <a:defRPr/>
            </a:lvl4pPr>
            <a:lvl5pPr marL="2286000" lvl="4" indent="-317500" algn="l">
              <a:lnSpc>
                <a:spcPct val="90000"/>
              </a:lnSpc>
              <a:spcBef>
                <a:spcPts val="1200"/>
              </a:spcBef>
              <a:spcAft>
                <a:spcPts val="0"/>
              </a:spcAft>
              <a:buClr>
                <a:schemeClr val="dk1"/>
              </a:buClr>
              <a:buSzPts val="14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_1_1">
    <p:spTree>
      <p:nvGrpSpPr>
        <p:cNvPr id="1" name="Shape 82"/>
        <p:cNvGrpSpPr/>
        <p:nvPr/>
      </p:nvGrpSpPr>
      <p:grpSpPr>
        <a:xfrm>
          <a:off x="0" y="0"/>
          <a:ext cx="0" cy="0"/>
          <a:chOff x="0" y="0"/>
          <a:chExt cx="0" cy="0"/>
        </a:xfrm>
      </p:grpSpPr>
      <p:sp>
        <p:nvSpPr>
          <p:cNvPr id="83" name="Google Shape;83;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1"/>
          <p:cNvSpPr txBox="1">
            <a:spLocks noGrp="1"/>
          </p:cNvSpPr>
          <p:nvPr>
            <p:ph type="title"/>
          </p:nvPr>
        </p:nvSpPr>
        <p:spPr>
          <a:xfrm>
            <a:off x="265500" y="1233175"/>
            <a:ext cx="4045200" cy="1482300"/>
          </a:xfrm>
          <a:prstGeom prst="rect">
            <a:avLst/>
          </a:prstGeom>
        </p:spPr>
        <p:txBody>
          <a:bodyPr spcFirstLastPara="1" wrap="square" lIns="0" tIns="0" rIns="0" bIns="0" anchor="b"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85" name="Google Shape;85;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a:endParaRPr/>
          </a:p>
        </p:txBody>
      </p:sp>
      <p:sp>
        <p:nvSpPr>
          <p:cNvPr id="86" name="Google Shape;86;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7" name="Google Shape;87;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_1_1">
    <p:spTree>
      <p:nvGrpSpPr>
        <p:cNvPr id="1" name="Shape 88"/>
        <p:cNvGrpSpPr/>
        <p:nvPr/>
      </p:nvGrpSpPr>
      <p:grpSpPr>
        <a:xfrm>
          <a:off x="0" y="0"/>
          <a:ext cx="0" cy="0"/>
          <a:chOff x="0" y="0"/>
          <a:chExt cx="0" cy="0"/>
        </a:xfrm>
      </p:grpSpPr>
      <p:sp>
        <p:nvSpPr>
          <p:cNvPr id="89" name="Google Shape;89;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spcBef>
                <a:spcPts val="0"/>
              </a:spcBef>
              <a:spcAft>
                <a:spcPts val="0"/>
              </a:spcAft>
              <a:buSzPts val="1400"/>
              <a:buNone/>
              <a:defRPr/>
            </a:lvl1pPr>
          </a:lstStyle>
          <a:p>
            <a:endParaRPr/>
          </a:p>
        </p:txBody>
      </p:sp>
      <p:sp>
        <p:nvSpPr>
          <p:cNvPr id="90" name="Google Shape;90;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theme" Target="../theme/theme2.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theme" Target="../theme/theme3.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alpha val="100000"/>
          </a:srgbClr>
        </a:solidFill>
        <a:effectLst/>
      </p:bgPr>
    </p:bg>
    <p:spTree>
      <p:nvGrpSpPr>
        <p:cNvPr id="1" name="Shape 56"/>
        <p:cNvGrpSpPr/>
        <p:nvPr/>
      </p:nvGrpSpPr>
      <p:grpSpPr>
        <a:xfrm>
          <a:off x="0" y="0"/>
          <a:ext cx="0" cy="0"/>
          <a:chOff x="0" y="0"/>
          <a:chExt cx="0" cy="0"/>
        </a:xfrm>
      </p:grpSpPr>
      <p:sp>
        <p:nvSpPr>
          <p:cNvPr id="57" name="Google Shape;57;p14"/>
          <p:cNvSpPr txBox="1">
            <a:spLocks noGrp="1"/>
          </p:cNvSpPr>
          <p:nvPr>
            <p:ph type="sldNum" idx="12"/>
          </p:nvPr>
        </p:nvSpPr>
        <p:spPr>
          <a:xfrm>
            <a:off x="143700" y="102475"/>
            <a:ext cx="548700" cy="248700"/>
          </a:xfrm>
          <a:prstGeom prst="rect">
            <a:avLst/>
          </a:prstGeom>
          <a:noFill/>
          <a:ln>
            <a:noFill/>
          </a:ln>
        </p:spPr>
        <p:txBody>
          <a:bodyPr spcFirstLastPara="1" wrap="square" lIns="91425" tIns="91425" rIns="91425" bIns="91425" anchor="ctr" anchorCtr="0">
            <a:noAutofit/>
          </a:bodyPr>
          <a:lstStyle>
            <a:lvl1pPr lvl="0">
              <a:buNone/>
              <a:defRPr sz="1000">
                <a:solidFill>
                  <a:schemeClr val="dk1"/>
                </a:solidFill>
                <a:latin typeface="Figtree SemiBold"/>
                <a:ea typeface="Figtree SemiBold"/>
                <a:cs typeface="Figtree SemiBold"/>
                <a:sym typeface="Figtree SemiBold"/>
              </a:defRPr>
            </a:lvl1pPr>
            <a:lvl2pPr lvl="1">
              <a:buNone/>
              <a:defRPr sz="1000">
                <a:solidFill>
                  <a:schemeClr val="dk1"/>
                </a:solidFill>
                <a:latin typeface="Figtree SemiBold"/>
                <a:ea typeface="Figtree SemiBold"/>
                <a:cs typeface="Figtree SemiBold"/>
                <a:sym typeface="Figtree SemiBold"/>
              </a:defRPr>
            </a:lvl2pPr>
            <a:lvl3pPr lvl="2">
              <a:buNone/>
              <a:defRPr sz="1000">
                <a:solidFill>
                  <a:schemeClr val="dk1"/>
                </a:solidFill>
                <a:latin typeface="Figtree SemiBold"/>
                <a:ea typeface="Figtree SemiBold"/>
                <a:cs typeface="Figtree SemiBold"/>
                <a:sym typeface="Figtree SemiBold"/>
              </a:defRPr>
            </a:lvl3pPr>
            <a:lvl4pPr lvl="3">
              <a:buNone/>
              <a:defRPr sz="1000">
                <a:solidFill>
                  <a:schemeClr val="dk1"/>
                </a:solidFill>
                <a:latin typeface="Figtree SemiBold"/>
                <a:ea typeface="Figtree SemiBold"/>
                <a:cs typeface="Figtree SemiBold"/>
                <a:sym typeface="Figtree SemiBold"/>
              </a:defRPr>
            </a:lvl4pPr>
            <a:lvl5pPr lvl="4">
              <a:buNone/>
              <a:defRPr sz="1000">
                <a:solidFill>
                  <a:schemeClr val="dk1"/>
                </a:solidFill>
                <a:latin typeface="Figtree SemiBold"/>
                <a:ea typeface="Figtree SemiBold"/>
                <a:cs typeface="Figtree SemiBold"/>
                <a:sym typeface="Figtree SemiBold"/>
              </a:defRPr>
            </a:lvl5pPr>
            <a:lvl6pPr lvl="5">
              <a:buNone/>
              <a:defRPr sz="1000">
                <a:solidFill>
                  <a:schemeClr val="dk1"/>
                </a:solidFill>
                <a:latin typeface="Figtree SemiBold"/>
                <a:ea typeface="Figtree SemiBold"/>
                <a:cs typeface="Figtree SemiBold"/>
                <a:sym typeface="Figtree SemiBold"/>
              </a:defRPr>
            </a:lvl6pPr>
            <a:lvl7pPr lvl="6">
              <a:buNone/>
              <a:defRPr sz="1000">
                <a:solidFill>
                  <a:schemeClr val="dk1"/>
                </a:solidFill>
                <a:latin typeface="Figtree SemiBold"/>
                <a:ea typeface="Figtree SemiBold"/>
                <a:cs typeface="Figtree SemiBold"/>
                <a:sym typeface="Figtree SemiBold"/>
              </a:defRPr>
            </a:lvl7pPr>
            <a:lvl8pPr lvl="7">
              <a:buNone/>
              <a:defRPr sz="1000">
                <a:solidFill>
                  <a:schemeClr val="dk1"/>
                </a:solidFill>
                <a:latin typeface="Figtree SemiBold"/>
                <a:ea typeface="Figtree SemiBold"/>
                <a:cs typeface="Figtree SemiBold"/>
                <a:sym typeface="Figtree SemiBold"/>
              </a:defRPr>
            </a:lvl8pPr>
            <a:lvl9pPr lvl="8">
              <a:buNone/>
              <a:defRPr sz="1000">
                <a:solidFill>
                  <a:schemeClr val="dk1"/>
                </a:solidFill>
                <a:latin typeface="Figtree SemiBold"/>
                <a:ea typeface="Figtree SemiBold"/>
                <a:cs typeface="Figtree SemiBold"/>
                <a:sym typeface="Figtree SemiBold"/>
              </a:defRPr>
            </a:lvl9pPr>
          </a:lstStyle>
          <a:p>
            <a:pPr marL="0" lvl="0" indent="0" algn="l" rtl="0">
              <a:spcBef>
                <a:spcPts val="0"/>
              </a:spcBef>
              <a:spcAft>
                <a:spcPts val="0"/>
              </a:spcAft>
              <a:buNone/>
            </a:pPr>
            <a:fld id="{00000000-1234-1234-1234-123412341234}" type="slidenum">
              <a:rPr lang="en"/>
              <a:t>‹#›</a:t>
            </a:fld>
            <a:endParaRPr/>
          </a:p>
        </p:txBody>
      </p:sp>
      <p:sp>
        <p:nvSpPr>
          <p:cNvPr id="58" name="Google Shape;58;p14"/>
          <p:cNvSpPr txBox="1">
            <a:spLocks noGrp="1"/>
          </p:cNvSpPr>
          <p:nvPr>
            <p:ph type="body" idx="1"/>
          </p:nvPr>
        </p:nvSpPr>
        <p:spPr>
          <a:xfrm>
            <a:off x="932400" y="2949400"/>
            <a:ext cx="7279200" cy="877200"/>
          </a:xfrm>
          <a:prstGeom prst="rect">
            <a:avLst/>
          </a:prstGeom>
          <a:noFill/>
          <a:ln>
            <a:noFill/>
          </a:ln>
        </p:spPr>
        <p:txBody>
          <a:bodyPr spcFirstLastPara="1" wrap="square" lIns="91425" tIns="91425" rIns="91425" bIns="91425" anchor="t" anchorCtr="0">
            <a:normAutofit/>
          </a:bodyPr>
          <a:lstStyle>
            <a:lvl1pPr marL="457200" lvl="0"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1pPr>
            <a:lvl2pPr marL="914400" lvl="1"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2pPr>
            <a:lvl3pPr marL="1371600" lvl="2"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3pPr>
            <a:lvl4pPr marL="1828800" lvl="3"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4pPr>
            <a:lvl5pPr marL="2286000" lvl="4"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5pPr>
            <a:lvl6pPr marL="2743200" lvl="5"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6pPr>
            <a:lvl7pPr marL="3200400" lvl="6"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7pPr>
            <a:lvl8pPr marL="3657600" lvl="7"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8pPr>
            <a:lvl9pPr marL="4114800" lvl="8" indent="-323850" algn="ctr">
              <a:spcBef>
                <a:spcPts val="0"/>
              </a:spcBef>
              <a:spcAft>
                <a:spcPts val="0"/>
              </a:spcAft>
              <a:buClr>
                <a:schemeClr val="dk1"/>
              </a:buClr>
              <a:buSzPts val="1500"/>
              <a:buFont typeface="Figtree"/>
              <a:buChar char="■"/>
              <a:defRPr sz="1500">
                <a:solidFill>
                  <a:schemeClr val="dk1"/>
                </a:solidFill>
                <a:latin typeface="Figtree"/>
                <a:ea typeface="Figtree"/>
                <a:cs typeface="Figtree"/>
                <a:sym typeface="Figtree"/>
              </a:defRPr>
            </a:lvl9pPr>
          </a:lstStyle>
          <a:p>
            <a:endParaRPr/>
          </a:p>
        </p:txBody>
      </p:sp>
      <p:sp>
        <p:nvSpPr>
          <p:cNvPr id="59" name="Google Shape;59;p14"/>
          <p:cNvSpPr txBox="1">
            <a:spLocks noGrp="1"/>
          </p:cNvSpPr>
          <p:nvPr>
            <p:ph type="title"/>
          </p:nvPr>
        </p:nvSpPr>
        <p:spPr>
          <a:xfrm>
            <a:off x="932400" y="1881350"/>
            <a:ext cx="7279200" cy="572700"/>
          </a:xfrm>
          <a:prstGeom prst="rect">
            <a:avLst/>
          </a:prstGeom>
          <a:noFill/>
          <a:ln>
            <a:noFill/>
          </a:ln>
        </p:spPr>
        <p:txBody>
          <a:bodyPr spcFirstLastPara="1" wrap="square" lIns="0" tIns="0" rIns="0" bIns="0" anchor="b" anchorCtr="0">
            <a:normAutofit/>
          </a:bodyPr>
          <a:lstStyle>
            <a:lvl1pPr lvl="0" algn="ctr">
              <a:lnSpc>
                <a:spcPct val="85000"/>
              </a:lnSpc>
              <a:spcBef>
                <a:spcPts val="0"/>
              </a:spcBef>
              <a:spcAft>
                <a:spcPts val="0"/>
              </a:spcAft>
              <a:buClr>
                <a:schemeClr val="dk1"/>
              </a:buClr>
              <a:buSzPts val="3500"/>
              <a:buFont typeface="Figtree"/>
              <a:buNone/>
              <a:defRPr sz="3500" b="1">
                <a:solidFill>
                  <a:schemeClr val="dk1"/>
                </a:solidFill>
                <a:latin typeface="Figtree"/>
                <a:ea typeface="Figtree"/>
                <a:cs typeface="Figtree"/>
                <a:sym typeface="Figtree"/>
              </a:defRPr>
            </a:lvl1pPr>
            <a:lvl2pPr lvl="1" algn="ctr">
              <a:lnSpc>
                <a:spcPct val="85000"/>
              </a:lnSpc>
              <a:spcBef>
                <a:spcPts val="0"/>
              </a:spcBef>
              <a:spcAft>
                <a:spcPts val="0"/>
              </a:spcAft>
              <a:buClr>
                <a:schemeClr val="dk1"/>
              </a:buClr>
              <a:buSzPts val="3500"/>
              <a:buFont typeface="Figtree"/>
              <a:buNone/>
              <a:defRPr sz="3500" b="1">
                <a:solidFill>
                  <a:schemeClr val="dk1"/>
                </a:solidFill>
                <a:latin typeface="Figtree"/>
                <a:ea typeface="Figtree"/>
                <a:cs typeface="Figtree"/>
                <a:sym typeface="Figtree"/>
              </a:defRPr>
            </a:lvl2pPr>
            <a:lvl3pPr lvl="2" algn="ctr">
              <a:lnSpc>
                <a:spcPct val="85000"/>
              </a:lnSpc>
              <a:spcBef>
                <a:spcPts val="0"/>
              </a:spcBef>
              <a:spcAft>
                <a:spcPts val="0"/>
              </a:spcAft>
              <a:buClr>
                <a:schemeClr val="dk1"/>
              </a:buClr>
              <a:buSzPts val="3500"/>
              <a:buFont typeface="Figtree"/>
              <a:buNone/>
              <a:defRPr sz="3500" b="1">
                <a:solidFill>
                  <a:schemeClr val="dk1"/>
                </a:solidFill>
                <a:latin typeface="Figtree"/>
                <a:ea typeface="Figtree"/>
                <a:cs typeface="Figtree"/>
                <a:sym typeface="Figtree"/>
              </a:defRPr>
            </a:lvl3pPr>
            <a:lvl4pPr lvl="3" algn="ctr">
              <a:lnSpc>
                <a:spcPct val="85000"/>
              </a:lnSpc>
              <a:spcBef>
                <a:spcPts val="0"/>
              </a:spcBef>
              <a:spcAft>
                <a:spcPts val="0"/>
              </a:spcAft>
              <a:buClr>
                <a:schemeClr val="dk1"/>
              </a:buClr>
              <a:buSzPts val="3500"/>
              <a:buFont typeface="Figtree"/>
              <a:buNone/>
              <a:defRPr sz="3500" b="1">
                <a:solidFill>
                  <a:schemeClr val="dk1"/>
                </a:solidFill>
                <a:latin typeface="Figtree"/>
                <a:ea typeface="Figtree"/>
                <a:cs typeface="Figtree"/>
                <a:sym typeface="Figtree"/>
              </a:defRPr>
            </a:lvl4pPr>
            <a:lvl5pPr lvl="4" algn="ctr">
              <a:lnSpc>
                <a:spcPct val="85000"/>
              </a:lnSpc>
              <a:spcBef>
                <a:spcPts val="0"/>
              </a:spcBef>
              <a:spcAft>
                <a:spcPts val="0"/>
              </a:spcAft>
              <a:buClr>
                <a:schemeClr val="dk1"/>
              </a:buClr>
              <a:buSzPts val="3500"/>
              <a:buFont typeface="Figtree"/>
              <a:buNone/>
              <a:defRPr sz="3500" b="1">
                <a:solidFill>
                  <a:schemeClr val="dk1"/>
                </a:solidFill>
                <a:latin typeface="Figtree"/>
                <a:ea typeface="Figtree"/>
                <a:cs typeface="Figtree"/>
                <a:sym typeface="Figtree"/>
              </a:defRPr>
            </a:lvl5pPr>
            <a:lvl6pPr lvl="5" algn="ctr">
              <a:lnSpc>
                <a:spcPct val="85000"/>
              </a:lnSpc>
              <a:spcBef>
                <a:spcPts val="0"/>
              </a:spcBef>
              <a:spcAft>
                <a:spcPts val="0"/>
              </a:spcAft>
              <a:buClr>
                <a:schemeClr val="dk1"/>
              </a:buClr>
              <a:buSzPts val="3500"/>
              <a:buFont typeface="Figtree"/>
              <a:buNone/>
              <a:defRPr sz="3500" b="1">
                <a:solidFill>
                  <a:schemeClr val="dk1"/>
                </a:solidFill>
                <a:latin typeface="Figtree"/>
                <a:ea typeface="Figtree"/>
                <a:cs typeface="Figtree"/>
                <a:sym typeface="Figtree"/>
              </a:defRPr>
            </a:lvl6pPr>
            <a:lvl7pPr lvl="6" algn="ctr">
              <a:lnSpc>
                <a:spcPct val="85000"/>
              </a:lnSpc>
              <a:spcBef>
                <a:spcPts val="0"/>
              </a:spcBef>
              <a:spcAft>
                <a:spcPts val="0"/>
              </a:spcAft>
              <a:buClr>
                <a:schemeClr val="dk1"/>
              </a:buClr>
              <a:buSzPts val="3500"/>
              <a:buFont typeface="Figtree"/>
              <a:buNone/>
              <a:defRPr sz="3500" b="1">
                <a:solidFill>
                  <a:schemeClr val="dk1"/>
                </a:solidFill>
                <a:latin typeface="Figtree"/>
                <a:ea typeface="Figtree"/>
                <a:cs typeface="Figtree"/>
                <a:sym typeface="Figtree"/>
              </a:defRPr>
            </a:lvl7pPr>
            <a:lvl8pPr lvl="7" algn="ctr">
              <a:lnSpc>
                <a:spcPct val="85000"/>
              </a:lnSpc>
              <a:spcBef>
                <a:spcPts val="0"/>
              </a:spcBef>
              <a:spcAft>
                <a:spcPts val="0"/>
              </a:spcAft>
              <a:buClr>
                <a:schemeClr val="dk1"/>
              </a:buClr>
              <a:buSzPts val="3500"/>
              <a:buFont typeface="Figtree"/>
              <a:buNone/>
              <a:defRPr sz="3500" b="1">
                <a:solidFill>
                  <a:schemeClr val="dk1"/>
                </a:solidFill>
                <a:latin typeface="Figtree"/>
                <a:ea typeface="Figtree"/>
                <a:cs typeface="Figtree"/>
                <a:sym typeface="Figtree"/>
              </a:defRPr>
            </a:lvl8pPr>
            <a:lvl9pPr lvl="8" algn="ctr">
              <a:lnSpc>
                <a:spcPct val="85000"/>
              </a:lnSpc>
              <a:spcBef>
                <a:spcPts val="0"/>
              </a:spcBef>
              <a:spcAft>
                <a:spcPts val="0"/>
              </a:spcAft>
              <a:buClr>
                <a:schemeClr val="dk1"/>
              </a:buClr>
              <a:buSzPts val="3500"/>
              <a:buFont typeface="Figtree"/>
              <a:buNone/>
              <a:defRPr sz="3500" b="1">
                <a:solidFill>
                  <a:schemeClr val="dk1"/>
                </a:solidFill>
                <a:latin typeface="Figtree"/>
                <a:ea typeface="Figtree"/>
                <a:cs typeface="Figtree"/>
                <a:sym typeface="Figtree"/>
              </a:defRPr>
            </a:lvl9pPr>
          </a:lstStyle>
          <a:p>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713" r:id="rId7"/>
    <p:sldLayoutId id="2147483666" r:id="rId8"/>
    <p:sldLayoutId id="2147483667" r:id="rId9"/>
    <p:sldLayoutId id="2147483668"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712" r:id="rId21"/>
    <p:sldLayoutId id="2147483714" r:id="rId22"/>
    <p:sldLayoutId id="2147483715" r:id="rId23"/>
    <p:sldLayoutId id="2147483716" r:id="rId24"/>
    <p:sldLayoutId id="2147483717" r:id="rId25"/>
    <p:sldLayoutId id="2147483718" r:id="rId26"/>
    <p:sldLayoutId id="2147483719" r:id="rId27"/>
    <p:sldLayoutId id="2147483720" r:id="rId28"/>
    <p:sldLayoutId id="2147483721" r:id="rId29"/>
    <p:sldLayoutId id="2147483722" r:id="rId30"/>
    <p:sldLayoutId id="2147483723" r:id="rId31"/>
    <p:sldLayoutId id="2147483724" r:id="rId32"/>
    <p:sldLayoutId id="2147483725" r:id="rId33"/>
    <p:sldLayoutId id="2147483726" r:id="rId34"/>
    <p:sldLayoutId id="2147483727" r:id="rId35"/>
    <p:sldLayoutId id="2147483728" r:id="rId36"/>
    <p:sldLayoutId id="2147483729" r:id="rId37"/>
    <p:sldLayoutId id="2147483730" r:id="rId38"/>
    <p:sldLayoutId id="2147483680" r:id="rId39"/>
    <p:sldLayoutId id="2147483682" r:id="rId40"/>
    <p:sldLayoutId id="2147483683" r:id="rId41"/>
    <p:sldLayoutId id="2147483684" r:id="rId42"/>
    <p:sldLayoutId id="2147483685" r:id="rId43"/>
    <p:sldLayoutId id="2147483686" r:id="rId44"/>
    <p:sldLayoutId id="2147483687" r:id="rId45"/>
    <p:sldLayoutId id="2147483688" r:id="rId46"/>
    <p:sldLayoutId id="2147483689" r:id="rId47"/>
    <p:sldLayoutId id="2147483690" r:id="rId48"/>
    <p:sldLayoutId id="2147483691" r:id="rId49"/>
    <p:sldLayoutId id="2147483692" r:id="rId50"/>
    <p:sldLayoutId id="2147483693" r:id="rId51"/>
    <p:sldLayoutId id="2147483694" r:id="rId52"/>
    <p:sldLayoutId id="2147483695" r:id="rId53"/>
    <p:sldLayoutId id="2147483696" r:id="rId54"/>
    <p:sldLayoutId id="2147483697" r:id="rId55"/>
    <p:sldLayoutId id="2147483744" r:id="rId56"/>
    <p:sldLayoutId id="2147483745" r:id="rId5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Shape 489"/>
        <p:cNvGrpSpPr/>
        <p:nvPr/>
      </p:nvGrpSpPr>
      <p:grpSpPr>
        <a:xfrm>
          <a:off x="0" y="0"/>
          <a:ext cx="0" cy="0"/>
          <a:chOff x="0" y="0"/>
          <a:chExt cx="0" cy="0"/>
        </a:xfrm>
      </p:grpSpPr>
      <p:sp>
        <p:nvSpPr>
          <p:cNvPr id="490" name="Google Shape;490;p5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Play"/>
              <a:buNone/>
              <a:defRPr sz="3300" b="0" i="0" u="none" strike="noStrike" cap="none">
                <a:solidFill>
                  <a:schemeClr val="dk1"/>
                </a:solidFill>
                <a:latin typeface="Play"/>
                <a:ea typeface="Play"/>
                <a:cs typeface="Play"/>
                <a:sym typeface="Play"/>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491" name="Google Shape;491;p53"/>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492" name="Google Shape;492;p5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757575"/>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493" name="Google Shape;493;p5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757575"/>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494" name="Google Shape;494;p5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757575"/>
                </a:solidFill>
                <a:latin typeface="Arial"/>
                <a:ea typeface="Arial"/>
                <a:cs typeface="Arial"/>
                <a:sym typeface="Arial"/>
              </a:defRPr>
            </a:lvl1pPr>
            <a:lvl2pPr marL="0" marR="0" lvl="1" indent="0" algn="r" rtl="0">
              <a:spcBef>
                <a:spcPts val="0"/>
              </a:spcBef>
              <a:buNone/>
              <a:defRPr sz="900" b="0" i="0" u="none" strike="noStrike" cap="none">
                <a:solidFill>
                  <a:srgbClr val="757575"/>
                </a:solidFill>
                <a:latin typeface="Arial"/>
                <a:ea typeface="Arial"/>
                <a:cs typeface="Arial"/>
                <a:sym typeface="Arial"/>
              </a:defRPr>
            </a:lvl2pPr>
            <a:lvl3pPr marL="0" marR="0" lvl="2" indent="0" algn="r" rtl="0">
              <a:spcBef>
                <a:spcPts val="0"/>
              </a:spcBef>
              <a:buNone/>
              <a:defRPr sz="900" b="0" i="0" u="none" strike="noStrike" cap="none">
                <a:solidFill>
                  <a:srgbClr val="757575"/>
                </a:solidFill>
                <a:latin typeface="Arial"/>
                <a:ea typeface="Arial"/>
                <a:cs typeface="Arial"/>
                <a:sym typeface="Arial"/>
              </a:defRPr>
            </a:lvl3pPr>
            <a:lvl4pPr marL="0" marR="0" lvl="3" indent="0" algn="r" rtl="0">
              <a:spcBef>
                <a:spcPts val="0"/>
              </a:spcBef>
              <a:buNone/>
              <a:defRPr sz="900" b="0" i="0" u="none" strike="noStrike" cap="none">
                <a:solidFill>
                  <a:srgbClr val="757575"/>
                </a:solidFill>
                <a:latin typeface="Arial"/>
                <a:ea typeface="Arial"/>
                <a:cs typeface="Arial"/>
                <a:sym typeface="Arial"/>
              </a:defRPr>
            </a:lvl4pPr>
            <a:lvl5pPr marL="0" marR="0" lvl="4" indent="0" algn="r" rtl="0">
              <a:spcBef>
                <a:spcPts val="0"/>
              </a:spcBef>
              <a:buNone/>
              <a:defRPr sz="900" b="0" i="0" u="none" strike="noStrike" cap="none">
                <a:solidFill>
                  <a:srgbClr val="757575"/>
                </a:solidFill>
                <a:latin typeface="Arial"/>
                <a:ea typeface="Arial"/>
                <a:cs typeface="Arial"/>
                <a:sym typeface="Arial"/>
              </a:defRPr>
            </a:lvl5pPr>
            <a:lvl6pPr marL="0" marR="0" lvl="5" indent="0" algn="r" rtl="0">
              <a:spcBef>
                <a:spcPts val="0"/>
              </a:spcBef>
              <a:buNone/>
              <a:defRPr sz="900" b="0" i="0" u="none" strike="noStrike" cap="none">
                <a:solidFill>
                  <a:srgbClr val="757575"/>
                </a:solidFill>
                <a:latin typeface="Arial"/>
                <a:ea typeface="Arial"/>
                <a:cs typeface="Arial"/>
                <a:sym typeface="Arial"/>
              </a:defRPr>
            </a:lvl6pPr>
            <a:lvl7pPr marL="0" marR="0" lvl="6" indent="0" algn="r" rtl="0">
              <a:spcBef>
                <a:spcPts val="0"/>
              </a:spcBef>
              <a:buNone/>
              <a:defRPr sz="900" b="0" i="0" u="none" strike="noStrike" cap="none">
                <a:solidFill>
                  <a:srgbClr val="757575"/>
                </a:solidFill>
                <a:latin typeface="Arial"/>
                <a:ea typeface="Arial"/>
                <a:cs typeface="Arial"/>
                <a:sym typeface="Arial"/>
              </a:defRPr>
            </a:lvl7pPr>
            <a:lvl8pPr marL="0" marR="0" lvl="7" indent="0" algn="r" rtl="0">
              <a:spcBef>
                <a:spcPts val="0"/>
              </a:spcBef>
              <a:buNone/>
              <a:defRPr sz="900" b="0" i="0" u="none" strike="noStrike" cap="none">
                <a:solidFill>
                  <a:srgbClr val="757575"/>
                </a:solidFill>
                <a:latin typeface="Arial"/>
                <a:ea typeface="Arial"/>
                <a:cs typeface="Arial"/>
                <a:sym typeface="Arial"/>
              </a:defRPr>
            </a:lvl8pPr>
            <a:lvl9pPr marL="0" marR="0" lvl="8" indent="0" algn="r" rtl="0">
              <a:spcBef>
                <a:spcPts val="0"/>
              </a:spcBef>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alpha val="10000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3" Type="http://schemas.openxmlformats.org/officeDocument/2006/relationships/hyperlink" Target="https://docs.langchain.com/oss/python/langgraph/workflows-agents" TargetMode="External"/><Relationship Id="rId2" Type="http://schemas.openxmlformats.org/officeDocument/2006/relationships/notesSlide" Target="../notesSlides/notesSlide5.xml"/><Relationship Id="rId1" Type="http://schemas.openxmlformats.org/officeDocument/2006/relationships/slideLayout" Target="../slideLayouts/slideLayout53.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58.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58.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58.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58.xml"/><Relationship Id="rId5" Type="http://schemas.openxmlformats.org/officeDocument/2006/relationships/image" Target="../media/image28.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6.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6.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7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9.xml"/></Relationships>
</file>

<file path=ppt/slides/_rels/slide30.xml.rels><?xml version="1.0" encoding="UTF-8" standalone="yes"?>
<Relationships xmlns="http://schemas.openxmlformats.org/package/2006/relationships"><Relationship Id="rId3" Type="http://schemas.openxmlformats.org/officeDocument/2006/relationships/hyperlink" Target="https://academy.claude.com/tutorials/using-the-pubmed-connector-in-claude" TargetMode="External"/><Relationship Id="rId2" Type="http://schemas.openxmlformats.org/officeDocument/2006/relationships/notesSlide" Target="../notesSlides/notesSlide16.xml"/><Relationship Id="rId1" Type="http://schemas.openxmlformats.org/officeDocument/2006/relationships/slideLayout" Target="../slideLayouts/slideLayout79.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79.xml"/><Relationship Id="rId5" Type="http://schemas.openxmlformats.org/officeDocument/2006/relationships/image" Target="../media/image36.pn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79.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hyperlink" Target="https://go.unimelb.edu.au/vh4h"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36.xml.rels><?xml version="1.0" encoding="UTF-8" standalone="yes"?>
<Relationships xmlns="http://schemas.openxmlformats.org/package/2006/relationships"><Relationship Id="rId8" Type="http://schemas.openxmlformats.org/officeDocument/2006/relationships/hyperlink" Target="https://docs.langchain.com/oss/python/langgraph/thinking-in-langgraph" TargetMode="External"/><Relationship Id="rId3" Type="http://schemas.openxmlformats.org/officeDocument/2006/relationships/hyperlink" Target="https://github.com/modelcontextprotocol/servers" TargetMode="External"/><Relationship Id="rId7" Type="http://schemas.openxmlformats.org/officeDocument/2006/relationships/hyperlink" Target="https://bair.berkeley.edu/blog/2024/02/18/compound-ai-systems/" TargetMode="External"/><Relationship Id="rId2" Type="http://schemas.openxmlformats.org/officeDocument/2006/relationships/notesSlide" Target="../notesSlides/notesSlide20.xml"/><Relationship Id="rId1" Type="http://schemas.openxmlformats.org/officeDocument/2006/relationships/slideLayout" Target="../slideLayouts/slideLayout54.xml"/><Relationship Id="rId6" Type="http://schemas.openxmlformats.org/officeDocument/2006/relationships/hyperlink" Target="https://github.com/modelcontextprotocol/typescript-sdk" TargetMode="External"/><Relationship Id="rId5" Type="http://schemas.openxmlformats.org/officeDocument/2006/relationships/hyperlink" Target="https://github.com/jlowin/fastmcp" TargetMode="External"/><Relationship Id="rId10" Type="http://schemas.openxmlformats.org/officeDocument/2006/relationships/hyperlink" Target="https://www.redhat.com/en/blog/model-context-protocol-mcp-understanding-security-risks-and-controls" TargetMode="External"/><Relationship Id="rId4" Type="http://schemas.openxmlformats.org/officeDocument/2006/relationships/hyperlink" Target="https://github.com/modelcontextprotocol/python-sdk" TargetMode="External"/><Relationship Id="rId9" Type="http://schemas.openxmlformats.org/officeDocument/2006/relationships/hyperlink" Target="https://docs.langchain.com/oss/python/langgraph/workflows-agent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9.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 name="Text 101"/>
          <p:cNvSpPr txBox="1"/>
          <p:nvPr/>
        </p:nvSpPr>
        <p:spPr>
          <a:xfrm>
            <a:off x="508000" y="330200"/>
            <a:ext cx="8128000" cy="165430"/>
          </a:xfrm>
          <a:prstGeom prst="rect">
            <a:avLst/>
          </a:prstGeom>
          <a:noFill/>
        </p:spPr>
        <p:txBody>
          <a:bodyPr wrap="square" lIns="0" tIns="0" rIns="0" bIns="0" anchor="t">
            <a:spAutoFit/>
          </a:bodyPr>
          <a:lstStyle/>
          <a:p>
            <a:pPr marL="0" indent="0" algn="l">
              <a:lnSpc>
                <a:spcPct val="105000"/>
              </a:lnSpc>
              <a:spcBef>
                <a:spcPts val="0"/>
              </a:spcBef>
              <a:buNone/>
            </a:pPr>
            <a:r>
              <a:rPr lang="en-GB" sz="1100" b="1" spc="200" dirty="0">
                <a:solidFill>
                  <a:srgbClr val="1F6FB2"/>
                </a:solidFill>
                <a:latin typeface="Arial"/>
              </a:rPr>
              <a:t>THE SERIES</a:t>
            </a:r>
          </a:p>
        </p:txBody>
      </p:sp>
      <p:sp>
        <p:nvSpPr>
          <p:cNvPr id="102" name="Text 102"/>
          <p:cNvSpPr txBox="1"/>
          <p:nvPr/>
        </p:nvSpPr>
        <p:spPr>
          <a:xfrm>
            <a:off x="508000" y="584200"/>
            <a:ext cx="8128000" cy="421077"/>
          </a:xfrm>
          <a:prstGeom prst="rect">
            <a:avLst/>
          </a:prstGeom>
          <a:noFill/>
        </p:spPr>
        <p:txBody>
          <a:bodyPr wrap="square" lIns="0" tIns="0" rIns="0" bIns="0" anchor="t">
            <a:spAutoFit/>
          </a:bodyPr>
          <a:lstStyle/>
          <a:p>
            <a:pPr marL="0" indent="0" algn="l">
              <a:lnSpc>
                <a:spcPct val="105000"/>
              </a:lnSpc>
              <a:spcBef>
                <a:spcPts val="0"/>
              </a:spcBef>
              <a:buNone/>
            </a:pPr>
            <a:r>
              <a:rPr lang="en-GB" sz="2800" b="1" dirty="0">
                <a:solidFill>
                  <a:srgbClr val="14145A"/>
                </a:solidFill>
                <a:latin typeface="Arial"/>
              </a:rPr>
              <a:t>Today and coming up</a:t>
            </a:r>
          </a:p>
        </p:txBody>
      </p:sp>
      <p:sp>
        <p:nvSpPr>
          <p:cNvPr id="103" name="Rect 103"/>
          <p:cNvSpPr/>
          <p:nvPr/>
        </p:nvSpPr>
        <p:spPr>
          <a:xfrm>
            <a:off x="508000" y="1143000"/>
            <a:ext cx="8128000" cy="15240"/>
          </a:xfrm>
          <a:prstGeom prst="rect">
            <a:avLst/>
          </a:prstGeom>
          <a:solidFill>
            <a:srgbClr val="4A90C2"/>
          </a:solidFill>
          <a:ln>
            <a:noFill/>
          </a:ln>
        </p:spPr>
        <p:txBody>
          <a:bodyPr/>
          <a:lstStyle/>
          <a:p>
            <a:endParaRPr lang="en-GB"/>
          </a:p>
        </p:txBody>
      </p:sp>
      <p:sp>
        <p:nvSpPr>
          <p:cNvPr id="104" name="Rect 104"/>
          <p:cNvSpPr/>
          <p:nvPr/>
        </p:nvSpPr>
        <p:spPr>
          <a:xfrm>
            <a:off x="508000" y="1320800"/>
            <a:ext cx="3968750" cy="1435100"/>
          </a:xfrm>
          <a:prstGeom prst="rect">
            <a:avLst/>
          </a:prstGeom>
          <a:solidFill>
            <a:srgbClr val="EAF3FB"/>
          </a:solidFill>
          <a:ln w="9525">
            <a:solidFill>
              <a:srgbClr val="9FC6E4"/>
            </a:solidFill>
          </a:ln>
        </p:spPr>
        <p:txBody>
          <a:bodyPr/>
          <a:lstStyle/>
          <a:p>
            <a:endParaRPr lang="en-GB"/>
          </a:p>
        </p:txBody>
      </p:sp>
      <p:sp>
        <p:nvSpPr>
          <p:cNvPr id="105" name="Rect 105"/>
          <p:cNvSpPr/>
          <p:nvPr/>
        </p:nvSpPr>
        <p:spPr>
          <a:xfrm>
            <a:off x="508000" y="1320800"/>
            <a:ext cx="44450" cy="1435100"/>
          </a:xfrm>
          <a:prstGeom prst="rect">
            <a:avLst/>
          </a:prstGeom>
          <a:solidFill>
            <a:srgbClr val="14145A"/>
          </a:solidFill>
          <a:ln>
            <a:noFill/>
          </a:ln>
        </p:spPr>
        <p:txBody>
          <a:bodyPr/>
          <a:lstStyle/>
          <a:p>
            <a:endParaRPr lang="en-GB"/>
          </a:p>
        </p:txBody>
      </p:sp>
      <p:sp>
        <p:nvSpPr>
          <p:cNvPr id="106" name="Pill 106"/>
          <p:cNvSpPr/>
          <p:nvPr/>
        </p:nvSpPr>
        <p:spPr>
          <a:xfrm>
            <a:off x="3536950" y="1485900"/>
            <a:ext cx="736600" cy="215900"/>
          </a:xfrm>
          <a:prstGeom prst="roundRect">
            <a:avLst>
              <a:gd name="adj" fmla="val 50000"/>
            </a:avLst>
          </a:prstGeom>
          <a:solidFill>
            <a:srgbClr val="14145A"/>
          </a:solidFill>
          <a:ln>
            <a:noFill/>
          </a:ln>
        </p:spPr>
        <p:txBody>
          <a:bodyPr wrap="none" lIns="0" tIns="0" rIns="0" bIns="0" anchor="ctr" anchorCtr="1"/>
          <a:lstStyle/>
          <a:p>
            <a:pPr algn="ctr">
              <a:buNone/>
            </a:pPr>
            <a:r>
              <a:rPr lang="en-GB" sz="1000" b="1" spc="150" dirty="0">
                <a:solidFill>
                  <a:srgbClr val="FFFFFF"/>
                </a:solidFill>
                <a:latin typeface="Arial"/>
              </a:rPr>
              <a:t>TODAY</a:t>
            </a:r>
          </a:p>
        </p:txBody>
      </p:sp>
      <p:sp>
        <p:nvSpPr>
          <p:cNvPr id="107" name="Text 107"/>
          <p:cNvSpPr txBox="1"/>
          <p:nvPr/>
        </p:nvSpPr>
        <p:spPr>
          <a:xfrm>
            <a:off x="711200" y="1498600"/>
            <a:ext cx="2724150" cy="0"/>
          </a:xfrm>
          <a:prstGeom prst="rect">
            <a:avLst/>
          </a:prstGeom>
          <a:noFill/>
        </p:spPr>
        <p:txBody>
          <a:bodyPr wrap="square" lIns="0" tIns="0" rIns="0" bIns="0" anchor="t">
            <a:spAutoFit/>
          </a:bodyPr>
          <a:lstStyle/>
          <a:p>
            <a:pPr marL="0" indent="0" algn="l">
              <a:lnSpc>
                <a:spcPct val="105000"/>
              </a:lnSpc>
              <a:spcBef>
                <a:spcPts val="0"/>
              </a:spcBef>
              <a:buNone/>
            </a:pPr>
            <a:r>
              <a:rPr lang="en-GB" sz="1150" b="1" dirty="0">
                <a:solidFill>
                  <a:srgbClr val="1F6FB2"/>
                </a:solidFill>
                <a:latin typeface="Arial"/>
              </a:rPr>
              <a:t>Mon 14 Sep · Manhari Room</a:t>
            </a:r>
          </a:p>
        </p:txBody>
      </p:sp>
      <p:sp>
        <p:nvSpPr>
          <p:cNvPr id="108" name="Text 108"/>
          <p:cNvSpPr txBox="1"/>
          <p:nvPr/>
        </p:nvSpPr>
        <p:spPr>
          <a:xfrm>
            <a:off x="711200" y="1765300"/>
            <a:ext cx="3562350" cy="0"/>
          </a:xfrm>
          <a:prstGeom prst="rect">
            <a:avLst/>
          </a:prstGeom>
          <a:noFill/>
        </p:spPr>
        <p:txBody>
          <a:bodyPr wrap="square" lIns="0" tIns="0" rIns="0" bIns="0" anchor="t">
            <a:spAutoFit/>
          </a:bodyPr>
          <a:lstStyle/>
          <a:p>
            <a:pPr marL="0" indent="0" algn="l">
              <a:lnSpc>
                <a:spcPct val="105000"/>
              </a:lnSpc>
              <a:spcBef>
                <a:spcPts val="0"/>
              </a:spcBef>
              <a:buNone/>
            </a:pPr>
            <a:r>
              <a:rPr lang="en-GB" sz="1800" b="1" dirty="0">
                <a:solidFill>
                  <a:srgbClr val="14145A"/>
                </a:solidFill>
                <a:latin typeface="Arial"/>
              </a:rPr>
              <a:t>Equipping AI agents with tools</a:t>
            </a:r>
          </a:p>
          <a:p>
            <a:pPr marL="0" indent="0" algn="l">
              <a:lnSpc>
                <a:spcPct val="105000"/>
              </a:lnSpc>
              <a:spcBef>
                <a:spcPts val="700"/>
              </a:spcBef>
              <a:buNone/>
            </a:pPr>
            <a:r>
              <a:rPr lang="en-GB" sz="1200" b="0" dirty="0">
                <a:solidFill>
                  <a:srgbClr val="45505E"/>
                </a:solidFill>
                <a:latin typeface="Arial"/>
              </a:rPr>
              <a:t>Daniel Russo-Batterham, MDAP</a:t>
            </a:r>
          </a:p>
        </p:txBody>
      </p:sp>
      <p:sp>
        <p:nvSpPr>
          <p:cNvPr id="109" name="Rect 109"/>
          <p:cNvSpPr/>
          <p:nvPr/>
        </p:nvSpPr>
        <p:spPr>
          <a:xfrm>
            <a:off x="4667250" y="1320800"/>
            <a:ext cx="3968750" cy="1435100"/>
          </a:xfrm>
          <a:prstGeom prst="rect">
            <a:avLst/>
          </a:prstGeom>
          <a:solidFill>
            <a:srgbClr val="FFFFFF"/>
          </a:solidFill>
          <a:ln w="9525">
            <a:solidFill>
              <a:srgbClr val="D9DDE3"/>
            </a:solidFill>
          </a:ln>
        </p:spPr>
        <p:txBody>
          <a:bodyPr/>
          <a:lstStyle/>
          <a:p>
            <a:endParaRPr lang="en-GB"/>
          </a:p>
        </p:txBody>
      </p:sp>
      <p:sp>
        <p:nvSpPr>
          <p:cNvPr id="110" name="Rect 110"/>
          <p:cNvSpPr/>
          <p:nvPr/>
        </p:nvSpPr>
        <p:spPr>
          <a:xfrm>
            <a:off x="4667250" y="1320800"/>
            <a:ext cx="44450" cy="1435100"/>
          </a:xfrm>
          <a:prstGeom prst="rect">
            <a:avLst/>
          </a:prstGeom>
          <a:solidFill>
            <a:srgbClr val="3B8BC9"/>
          </a:solidFill>
          <a:ln>
            <a:noFill/>
          </a:ln>
        </p:spPr>
        <p:txBody>
          <a:bodyPr/>
          <a:lstStyle/>
          <a:p>
            <a:endParaRPr lang="en-GB"/>
          </a:p>
        </p:txBody>
      </p:sp>
      <p:sp>
        <p:nvSpPr>
          <p:cNvPr id="111" name="Text 111"/>
          <p:cNvSpPr txBox="1"/>
          <p:nvPr/>
        </p:nvSpPr>
        <p:spPr>
          <a:xfrm>
            <a:off x="4870450" y="1498600"/>
            <a:ext cx="3562350" cy="0"/>
          </a:xfrm>
          <a:prstGeom prst="rect">
            <a:avLst/>
          </a:prstGeom>
          <a:noFill/>
        </p:spPr>
        <p:txBody>
          <a:bodyPr wrap="square" lIns="0" tIns="0" rIns="0" bIns="0" anchor="t">
            <a:spAutoFit/>
          </a:bodyPr>
          <a:lstStyle/>
          <a:p>
            <a:pPr marL="0" indent="0" algn="l">
              <a:lnSpc>
                <a:spcPct val="105000"/>
              </a:lnSpc>
              <a:spcBef>
                <a:spcPts val="0"/>
              </a:spcBef>
              <a:buNone/>
            </a:pPr>
            <a:r>
              <a:rPr lang="en-GB" sz="1150" b="1" dirty="0">
                <a:solidFill>
                  <a:srgbClr val="1F6FB2"/>
                </a:solidFill>
                <a:latin typeface="Arial"/>
              </a:rPr>
              <a:t>Mon 12 Oct · Room M13</a:t>
            </a:r>
          </a:p>
        </p:txBody>
      </p:sp>
      <p:sp>
        <p:nvSpPr>
          <p:cNvPr id="112" name="Text 112"/>
          <p:cNvSpPr txBox="1"/>
          <p:nvPr/>
        </p:nvSpPr>
        <p:spPr>
          <a:xfrm>
            <a:off x="4870450" y="1765300"/>
            <a:ext cx="3562350" cy="0"/>
          </a:xfrm>
          <a:prstGeom prst="rect">
            <a:avLst/>
          </a:prstGeom>
          <a:noFill/>
        </p:spPr>
        <p:txBody>
          <a:bodyPr wrap="square" lIns="0" tIns="0" rIns="0" bIns="0" anchor="t">
            <a:spAutoFit/>
          </a:bodyPr>
          <a:lstStyle/>
          <a:p>
            <a:pPr marL="0" indent="0" algn="l">
              <a:lnSpc>
                <a:spcPct val="105000"/>
              </a:lnSpc>
              <a:spcBef>
                <a:spcPts val="0"/>
              </a:spcBef>
              <a:buNone/>
            </a:pPr>
            <a:r>
              <a:rPr lang="en-GB" sz="1800" b="1" dirty="0">
                <a:solidFill>
                  <a:srgbClr val="14145A"/>
                </a:solidFill>
                <a:latin typeface="Arial"/>
              </a:rPr>
              <a:t>Working with synthetic data</a:t>
            </a:r>
          </a:p>
          <a:p>
            <a:pPr marL="0" indent="0" algn="l">
              <a:lnSpc>
                <a:spcPct val="105000"/>
              </a:lnSpc>
              <a:spcBef>
                <a:spcPts val="700"/>
              </a:spcBef>
              <a:buNone/>
            </a:pPr>
            <a:r>
              <a:rPr lang="en-GB" sz="1200" b="0" dirty="0">
                <a:solidFill>
                  <a:srgbClr val="45505E"/>
                </a:solidFill>
                <a:latin typeface="Arial"/>
              </a:rPr>
              <a:t>Irma Mooi-Reci, School of Social and Political Sciences and QuantLab</a:t>
            </a:r>
          </a:p>
        </p:txBody>
      </p:sp>
      <p:sp>
        <p:nvSpPr>
          <p:cNvPr id="113" name="Rect 113"/>
          <p:cNvSpPr/>
          <p:nvPr/>
        </p:nvSpPr>
        <p:spPr>
          <a:xfrm>
            <a:off x="508000" y="2933700"/>
            <a:ext cx="3968750" cy="1435100"/>
          </a:xfrm>
          <a:prstGeom prst="rect">
            <a:avLst/>
          </a:prstGeom>
          <a:solidFill>
            <a:srgbClr val="FFFFFF"/>
          </a:solidFill>
          <a:ln w="9525">
            <a:solidFill>
              <a:srgbClr val="D9DDE3"/>
            </a:solidFill>
          </a:ln>
        </p:spPr>
        <p:txBody>
          <a:bodyPr/>
          <a:lstStyle/>
          <a:p>
            <a:endParaRPr lang="en-GB"/>
          </a:p>
        </p:txBody>
      </p:sp>
      <p:sp>
        <p:nvSpPr>
          <p:cNvPr id="114" name="Rect 114"/>
          <p:cNvSpPr/>
          <p:nvPr/>
        </p:nvSpPr>
        <p:spPr>
          <a:xfrm>
            <a:off x="508000" y="2933700"/>
            <a:ext cx="44450" cy="1435100"/>
          </a:xfrm>
          <a:prstGeom prst="rect">
            <a:avLst/>
          </a:prstGeom>
          <a:solidFill>
            <a:srgbClr val="3B8BC9"/>
          </a:solidFill>
          <a:ln>
            <a:noFill/>
          </a:ln>
        </p:spPr>
        <p:txBody>
          <a:bodyPr/>
          <a:lstStyle/>
          <a:p>
            <a:endParaRPr lang="en-GB"/>
          </a:p>
        </p:txBody>
      </p:sp>
      <p:sp>
        <p:nvSpPr>
          <p:cNvPr id="115" name="Text 115"/>
          <p:cNvSpPr txBox="1"/>
          <p:nvPr/>
        </p:nvSpPr>
        <p:spPr>
          <a:xfrm>
            <a:off x="711200" y="3111500"/>
            <a:ext cx="3562350" cy="0"/>
          </a:xfrm>
          <a:prstGeom prst="rect">
            <a:avLst/>
          </a:prstGeom>
          <a:noFill/>
        </p:spPr>
        <p:txBody>
          <a:bodyPr wrap="square" lIns="0" tIns="0" rIns="0" bIns="0" anchor="t">
            <a:spAutoFit/>
          </a:bodyPr>
          <a:lstStyle/>
          <a:p>
            <a:pPr marL="0" indent="0" algn="l">
              <a:lnSpc>
                <a:spcPct val="105000"/>
              </a:lnSpc>
              <a:spcBef>
                <a:spcPts val="0"/>
              </a:spcBef>
              <a:buNone/>
            </a:pPr>
            <a:r>
              <a:rPr lang="en-GB" sz="1150" b="1" dirty="0">
                <a:solidFill>
                  <a:srgbClr val="1F6FB2"/>
                </a:solidFill>
                <a:latin typeface="Arial"/>
              </a:rPr>
              <a:t>Mon 9 Nov · Room M01</a:t>
            </a:r>
          </a:p>
        </p:txBody>
      </p:sp>
      <p:sp>
        <p:nvSpPr>
          <p:cNvPr id="116" name="Text 116"/>
          <p:cNvSpPr txBox="1"/>
          <p:nvPr/>
        </p:nvSpPr>
        <p:spPr>
          <a:xfrm>
            <a:off x="711200" y="3378200"/>
            <a:ext cx="3562350" cy="0"/>
          </a:xfrm>
          <a:prstGeom prst="rect">
            <a:avLst/>
          </a:prstGeom>
          <a:noFill/>
        </p:spPr>
        <p:txBody>
          <a:bodyPr wrap="square" lIns="0" tIns="0" rIns="0" bIns="0" anchor="t">
            <a:spAutoFit/>
          </a:bodyPr>
          <a:lstStyle/>
          <a:p>
            <a:pPr marL="0" indent="0" algn="l">
              <a:lnSpc>
                <a:spcPct val="105000"/>
              </a:lnSpc>
              <a:spcBef>
                <a:spcPts val="0"/>
              </a:spcBef>
              <a:buNone/>
            </a:pPr>
            <a:r>
              <a:rPr lang="en-GB" sz="1800" b="1" dirty="0">
                <a:solidFill>
                  <a:srgbClr val="14145A"/>
                </a:solidFill>
                <a:latin typeface="Arial"/>
              </a:rPr>
              <a:t>Making AI more trustworthy with knowledge maps</a:t>
            </a:r>
          </a:p>
          <a:p>
            <a:pPr marL="0" indent="0" algn="l">
              <a:lnSpc>
                <a:spcPct val="105000"/>
              </a:lnSpc>
              <a:spcBef>
                <a:spcPts val="700"/>
              </a:spcBef>
              <a:buNone/>
            </a:pPr>
            <a:r>
              <a:rPr lang="en-GB" sz="1200" b="0" dirty="0">
                <a:solidFill>
                  <a:srgbClr val="45505E"/>
                </a:solidFill>
                <a:latin typeface="Arial"/>
              </a:rPr>
              <a:t>Taylor Ey, Melbourne Institute</a:t>
            </a:r>
          </a:p>
        </p:txBody>
      </p:sp>
      <p:sp>
        <p:nvSpPr>
          <p:cNvPr id="117" name="Rect 117"/>
          <p:cNvSpPr/>
          <p:nvPr/>
        </p:nvSpPr>
        <p:spPr>
          <a:xfrm>
            <a:off x="4667250" y="2933700"/>
            <a:ext cx="3968750" cy="1435100"/>
          </a:xfrm>
          <a:prstGeom prst="rect">
            <a:avLst/>
          </a:prstGeom>
          <a:solidFill>
            <a:srgbClr val="FFFFFF"/>
          </a:solidFill>
          <a:ln w="9525">
            <a:solidFill>
              <a:srgbClr val="D9DDE3"/>
            </a:solidFill>
          </a:ln>
        </p:spPr>
        <p:txBody>
          <a:bodyPr/>
          <a:lstStyle/>
          <a:p>
            <a:endParaRPr lang="en-GB"/>
          </a:p>
        </p:txBody>
      </p:sp>
      <p:sp>
        <p:nvSpPr>
          <p:cNvPr id="118" name="Rect 118"/>
          <p:cNvSpPr/>
          <p:nvPr/>
        </p:nvSpPr>
        <p:spPr>
          <a:xfrm>
            <a:off x="4667250" y="2933700"/>
            <a:ext cx="44450" cy="1435100"/>
          </a:xfrm>
          <a:prstGeom prst="rect">
            <a:avLst/>
          </a:prstGeom>
          <a:solidFill>
            <a:srgbClr val="3B8BC9"/>
          </a:solidFill>
          <a:ln>
            <a:noFill/>
          </a:ln>
        </p:spPr>
        <p:txBody>
          <a:bodyPr/>
          <a:lstStyle/>
          <a:p>
            <a:endParaRPr lang="en-GB"/>
          </a:p>
        </p:txBody>
      </p:sp>
      <p:sp>
        <p:nvSpPr>
          <p:cNvPr id="119" name="Text 119"/>
          <p:cNvSpPr txBox="1"/>
          <p:nvPr/>
        </p:nvSpPr>
        <p:spPr>
          <a:xfrm>
            <a:off x="4870450" y="3111500"/>
            <a:ext cx="3562350" cy="0"/>
          </a:xfrm>
          <a:prstGeom prst="rect">
            <a:avLst/>
          </a:prstGeom>
          <a:noFill/>
        </p:spPr>
        <p:txBody>
          <a:bodyPr wrap="square" lIns="0" tIns="0" rIns="0" bIns="0" anchor="t">
            <a:spAutoFit/>
          </a:bodyPr>
          <a:lstStyle/>
          <a:p>
            <a:pPr marL="0" indent="0" algn="l">
              <a:lnSpc>
                <a:spcPct val="105000"/>
              </a:lnSpc>
              <a:spcBef>
                <a:spcPts val="0"/>
              </a:spcBef>
              <a:buNone/>
            </a:pPr>
            <a:r>
              <a:rPr lang="en-GB" sz="1150" b="1" dirty="0">
                <a:solidFill>
                  <a:srgbClr val="1F6FB2"/>
                </a:solidFill>
                <a:latin typeface="Arial"/>
              </a:rPr>
              <a:t>Mon 14 Dec · Manhari Room</a:t>
            </a:r>
          </a:p>
        </p:txBody>
      </p:sp>
      <p:sp>
        <p:nvSpPr>
          <p:cNvPr id="120" name="Text 120"/>
          <p:cNvSpPr txBox="1"/>
          <p:nvPr/>
        </p:nvSpPr>
        <p:spPr>
          <a:xfrm>
            <a:off x="4870450" y="3378200"/>
            <a:ext cx="3562350" cy="0"/>
          </a:xfrm>
          <a:prstGeom prst="rect">
            <a:avLst/>
          </a:prstGeom>
          <a:noFill/>
        </p:spPr>
        <p:txBody>
          <a:bodyPr wrap="square" lIns="0" tIns="0" rIns="0" bIns="0" anchor="t">
            <a:spAutoFit/>
          </a:bodyPr>
          <a:lstStyle/>
          <a:p>
            <a:pPr marL="0" indent="0" algn="l">
              <a:lnSpc>
                <a:spcPct val="105000"/>
              </a:lnSpc>
              <a:spcBef>
                <a:spcPts val="0"/>
              </a:spcBef>
              <a:buNone/>
            </a:pPr>
            <a:r>
              <a:rPr lang="en-GB" sz="1800" b="1" dirty="0">
                <a:solidFill>
                  <a:srgbClr val="14145A"/>
                </a:solidFill>
                <a:latin typeface="Arial"/>
              </a:rPr>
              <a:t>Analysing historical data with AI</a:t>
            </a:r>
          </a:p>
          <a:p>
            <a:pPr marL="0" indent="0" algn="l">
              <a:lnSpc>
                <a:spcPct val="105000"/>
              </a:lnSpc>
              <a:spcBef>
                <a:spcPts val="700"/>
              </a:spcBef>
              <a:buNone/>
            </a:pPr>
            <a:r>
              <a:rPr lang="en-GB" sz="1200" b="0" dirty="0">
                <a:solidFill>
                  <a:srgbClr val="45505E"/>
                </a:solidFill>
                <a:latin typeface="Arial"/>
              </a:rPr>
              <a:t>David Goodman, School of Historical and Philosophical Studies</a:t>
            </a:r>
          </a:p>
        </p:txBody>
      </p:sp>
      <p:sp>
        <p:nvSpPr>
          <p:cNvPr id="121" name="Text 121"/>
          <p:cNvSpPr txBox="1"/>
          <p:nvPr/>
        </p:nvSpPr>
        <p:spPr>
          <a:xfrm>
            <a:off x="508000" y="4521200"/>
            <a:ext cx="8128000" cy="228600"/>
          </a:xfrm>
          <a:prstGeom prst="rect">
            <a:avLst/>
          </a:prstGeom>
          <a:noFill/>
        </p:spPr>
        <p:txBody>
          <a:bodyPr wrap="square" lIns="0" tIns="0" rIns="0" bIns="0" anchor="t">
            <a:spAutoFit/>
          </a:bodyPr>
          <a:lstStyle/>
          <a:p>
            <a:pPr marL="0" indent="0" algn="l">
              <a:lnSpc>
                <a:spcPct val="105000"/>
              </a:lnSpc>
              <a:spcBef>
                <a:spcPts val="0"/>
              </a:spcBef>
              <a:buNone/>
            </a:pPr>
            <a:r>
              <a:rPr lang="en-GB" sz="1400" b="0" dirty="0">
                <a:solidFill>
                  <a:srgbClr val="45505E"/>
                </a:solidFill>
                <a:latin typeface="Arial"/>
              </a:rPr>
              <a:t>All sessions 12–1pm at Melbourne Connect, with the optional drop-in until 1.30pm.</a:t>
            </a:r>
          </a:p>
        </p:txBody>
      </p:sp>
    </p:spTree>
    <p:extLst>
      <p:ext uri="{BB962C8B-B14F-4D97-AF65-F5344CB8AC3E}">
        <p14:creationId xmlns:p14="http://schemas.microsoft.com/office/powerpoint/2010/main" val="1018222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FFFFFF">
            <a:alpha val="100000"/>
          </a:srgbClr>
        </a:solidFill>
        <a:effectLst/>
      </p:bgPr>
    </p:bg>
    <p:spTree>
      <p:nvGrpSpPr>
        <p:cNvPr id="1" name="Shape 1231"/>
        <p:cNvGrpSpPr/>
        <p:nvPr/>
      </p:nvGrpSpPr>
      <p:grpSpPr>
        <a:xfrm>
          <a:off x="0" y="0"/>
          <a:ext cx="0" cy="0"/>
          <a:chOff x="0" y="0"/>
          <a:chExt cx="0" cy="0"/>
        </a:xfrm>
      </p:grpSpPr>
      <p:pic>
        <p:nvPicPr>
          <p:cNvPr id="1232" name="Google Shape;1232;p117"/>
          <p:cNvPicPr preferRelativeResize="0"/>
          <p:nvPr/>
        </p:nvPicPr>
        <p:blipFill>
          <a:blip r:embed="rId3">
            <a:alphaModFix/>
          </a:blip>
          <a:stretch>
            <a:fillRect/>
          </a:stretch>
        </p:blipFill>
        <p:spPr>
          <a:xfrm>
            <a:off x="1447000" y="-36475"/>
            <a:ext cx="6249988" cy="4838700"/>
          </a:xfrm>
          <a:prstGeom prst="rect">
            <a:avLst/>
          </a:prstGeom>
          <a:noFill/>
          <a:ln>
            <a:noFill/>
          </a:ln>
        </p:spPr>
      </p:pic>
      <p:sp>
        <p:nvSpPr>
          <p:cNvPr id="1233" name="Google Shape;1233;p117"/>
          <p:cNvSpPr txBox="1"/>
          <p:nvPr/>
        </p:nvSpPr>
        <p:spPr>
          <a:xfrm>
            <a:off x="1381350" y="4774200"/>
            <a:ext cx="4150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0000FF"/>
                </a:solidFill>
              </a:rPr>
              <a:t>https://www.anthropic.com/news/model-context-protocol</a:t>
            </a:r>
            <a:endParaRPr sz="1200">
              <a:solidFill>
                <a:srgbClr val="0000FF"/>
              </a:solidFill>
            </a:endParaRPr>
          </a:p>
        </p:txBody>
      </p:sp>
    </p:spTree>
    <p:extLst>
      <p:ext uri="{BB962C8B-B14F-4D97-AF65-F5344CB8AC3E}">
        <p14:creationId xmlns:p14="http://schemas.microsoft.com/office/powerpoint/2010/main" val="505979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FFFFFF">
            <a:alpha val="100000"/>
          </a:srgbClr>
        </a:solidFill>
        <a:effectLst/>
      </p:bgPr>
    </p:bg>
    <p:spTree>
      <p:nvGrpSpPr>
        <p:cNvPr id="1" name="Shape 1223"/>
        <p:cNvGrpSpPr/>
        <p:nvPr/>
      </p:nvGrpSpPr>
      <p:grpSpPr>
        <a:xfrm>
          <a:off x="0" y="0"/>
          <a:ext cx="0" cy="0"/>
          <a:chOff x="0" y="0"/>
          <a:chExt cx="0" cy="0"/>
        </a:xfrm>
      </p:grpSpPr>
      <p:sp>
        <p:nvSpPr>
          <p:cNvPr id="1224" name="Google Shape;1224;p116"/>
          <p:cNvSpPr txBox="1">
            <a:spLocks noGrp="1"/>
          </p:cNvSpPr>
          <p:nvPr>
            <p:ph type="sldNum" idx="12"/>
          </p:nvPr>
        </p:nvSpPr>
        <p:spPr>
          <a:xfrm>
            <a:off x="143700" y="102475"/>
            <a:ext cx="548700" cy="24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latin typeface="Arial"/>
                <a:cs typeface="Arial"/>
              </a:rPr>
              <a:t>11</a:t>
            </a:fld>
            <a:endParaRPr>
              <a:latin typeface="Arial"/>
              <a:cs typeface="Arial"/>
            </a:endParaRPr>
          </a:p>
        </p:txBody>
      </p:sp>
      <p:sp>
        <p:nvSpPr>
          <p:cNvPr id="1225" name="Google Shape;1225;p116"/>
          <p:cNvSpPr txBox="1"/>
          <p:nvPr/>
        </p:nvSpPr>
        <p:spPr>
          <a:xfrm>
            <a:off x="418050" y="3507038"/>
            <a:ext cx="58185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u="sng" dirty="0">
                <a:solidFill>
                  <a:srgbClr val="0000FF"/>
                </a:solidFill>
                <a:hlinkClick r:id="rId3">
                  <a:extLst>
                    <a:ext uri="{A12FA001-AC4F-418D-AE19-62706E023703}">
                      <ahyp:hlinkClr xmlns:ahyp="http://schemas.microsoft.com/office/drawing/2018/hyperlinkcolor" val="tx"/>
                    </a:ext>
                  </a:extLst>
                </a:hlinkClick>
              </a:rPr>
              <a:t>https://docs.langchain.com/oss/python/langgraph/workflows-agents</a:t>
            </a:r>
            <a:r>
              <a:rPr lang="en" sz="1200" dirty="0">
                <a:solidFill>
                  <a:srgbClr val="0000FF"/>
                </a:solidFill>
              </a:rPr>
              <a:t> </a:t>
            </a:r>
            <a:endParaRPr sz="1200" dirty="0">
              <a:solidFill>
                <a:srgbClr val="0000FF"/>
              </a:solidFill>
            </a:endParaRPr>
          </a:p>
        </p:txBody>
      </p:sp>
      <p:pic>
        <p:nvPicPr>
          <p:cNvPr id="1226" name="Google Shape;1226;p116"/>
          <p:cNvPicPr preferRelativeResize="0"/>
          <p:nvPr/>
        </p:nvPicPr>
        <p:blipFill>
          <a:blip r:embed="rId4">
            <a:alphaModFix/>
          </a:blip>
          <a:stretch>
            <a:fillRect/>
          </a:stretch>
        </p:blipFill>
        <p:spPr>
          <a:xfrm>
            <a:off x="233873" y="1161025"/>
            <a:ext cx="5376800" cy="2208325"/>
          </a:xfrm>
          <a:prstGeom prst="rect">
            <a:avLst/>
          </a:prstGeom>
          <a:noFill/>
          <a:ln>
            <a:noFill/>
          </a:ln>
        </p:spPr>
      </p:pic>
      <p:pic>
        <p:nvPicPr>
          <p:cNvPr id="1227" name="Google Shape;1227;p116"/>
          <p:cNvPicPr preferRelativeResize="0"/>
          <p:nvPr/>
        </p:nvPicPr>
        <p:blipFill>
          <a:blip r:embed="rId5">
            <a:alphaModFix/>
          </a:blip>
          <a:srcRect t="7300" b="11100"/>
          <a:stretch>
            <a:fillRect/>
          </a:stretch>
        </p:blipFill>
        <p:spPr>
          <a:xfrm>
            <a:off x="6248400" y="152400"/>
            <a:ext cx="2717800" cy="4826000"/>
          </a:xfrm>
          <a:prstGeom prst="rect">
            <a:avLst/>
          </a:prstGeom>
          <a:noFill/>
          <a:ln>
            <a:noFill/>
          </a:ln>
        </p:spPr>
      </p:pic>
    </p:spTree>
    <p:extLst>
      <p:ext uri="{BB962C8B-B14F-4D97-AF65-F5344CB8AC3E}">
        <p14:creationId xmlns:p14="http://schemas.microsoft.com/office/powerpoint/2010/main" val="3572755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FFFFFF">
            <a:alpha val="100000"/>
          </a:srgbClr>
        </a:solidFill>
        <a:effectLst/>
      </p:bgPr>
    </p:bg>
    <p:spTree>
      <p:nvGrpSpPr>
        <p:cNvPr id="1" name="Shape 1237"/>
        <p:cNvGrpSpPr/>
        <p:nvPr/>
      </p:nvGrpSpPr>
      <p:grpSpPr>
        <a:xfrm>
          <a:off x="0" y="0"/>
          <a:ext cx="0" cy="0"/>
          <a:chOff x="0" y="0"/>
          <a:chExt cx="0" cy="0"/>
        </a:xfrm>
      </p:grpSpPr>
      <p:sp>
        <p:nvSpPr>
          <p:cNvPr id="1238" name="Google Shape;1238;p118"/>
          <p:cNvSpPr txBox="1">
            <a:spLocks noGrp="1"/>
          </p:cNvSpPr>
          <p:nvPr>
            <p:ph type="ctrTitle"/>
          </p:nvPr>
        </p:nvSpPr>
        <p:spPr>
          <a:xfrm>
            <a:off x="552900" y="2571750"/>
            <a:ext cx="4019100" cy="1362300"/>
          </a:xfrm>
          <a:prstGeom prst="rect">
            <a:avLst/>
          </a:prstGeom>
        </p:spPr>
        <p:txBody>
          <a:bodyPr spcFirstLastPara="1" wrap="square" lIns="91425" tIns="91425" rIns="91425" bIns="91425" anchor="b" anchorCtr="0">
            <a:noAutofit/>
          </a:bodyPr>
          <a:lstStyle/>
          <a:p>
            <a:pPr marL="457200" lvl="0" indent="-514350" algn="l" rtl="0">
              <a:spcBef>
                <a:spcPts val="0"/>
              </a:spcBef>
              <a:spcAft>
                <a:spcPts val="0"/>
              </a:spcAft>
              <a:buSzPts val="4500"/>
              <a:buChar char="●"/>
            </a:pPr>
            <a:r>
              <a:rPr lang="en">
                <a:latin typeface="Arial"/>
                <a:cs typeface="Arial"/>
              </a:rPr>
              <a:t>Tools</a:t>
            </a:r>
            <a:br>
              <a:rPr lang="en">
                <a:latin typeface="Arial"/>
                <a:cs typeface="Arial"/>
              </a:rPr>
            </a:br>
            <a:endParaRPr>
              <a:latin typeface="Arial"/>
              <a:cs typeface="Arial"/>
            </a:endParaRPr>
          </a:p>
          <a:p>
            <a:pPr marL="457200" lvl="0" indent="-514350" algn="l" rtl="0">
              <a:spcBef>
                <a:spcPts val="0"/>
              </a:spcBef>
              <a:spcAft>
                <a:spcPts val="0"/>
              </a:spcAft>
              <a:buSzPts val="4500"/>
              <a:buChar char="●"/>
            </a:pPr>
            <a:r>
              <a:rPr lang="en">
                <a:latin typeface="Arial"/>
                <a:cs typeface="Arial"/>
              </a:rPr>
              <a:t>Resources</a:t>
            </a:r>
            <a:br>
              <a:rPr lang="en">
                <a:latin typeface="Arial"/>
                <a:cs typeface="Arial"/>
              </a:rPr>
            </a:br>
            <a:endParaRPr>
              <a:latin typeface="Arial"/>
              <a:cs typeface="Arial"/>
            </a:endParaRPr>
          </a:p>
          <a:p>
            <a:pPr marL="457200" lvl="0" indent="-514350" algn="l" rtl="0">
              <a:spcBef>
                <a:spcPts val="0"/>
              </a:spcBef>
              <a:spcAft>
                <a:spcPts val="0"/>
              </a:spcAft>
              <a:buSzPts val="4500"/>
              <a:buChar char="●"/>
            </a:pPr>
            <a:r>
              <a:rPr lang="en">
                <a:latin typeface="Arial"/>
                <a:cs typeface="Arial"/>
              </a:rPr>
              <a:t>Prompts</a:t>
            </a:r>
            <a:endParaRPr>
              <a:latin typeface="Arial"/>
              <a:cs typeface="Arial"/>
            </a:endParaRPr>
          </a:p>
        </p:txBody>
      </p:sp>
      <p:pic>
        <p:nvPicPr>
          <p:cNvPr id="1239" name="Google Shape;1239;p118"/>
          <p:cNvPicPr preferRelativeResize="0"/>
          <p:nvPr/>
        </p:nvPicPr>
        <p:blipFill>
          <a:blip r:embed="rId3">
            <a:alphaModFix/>
          </a:blip>
          <a:stretch>
            <a:fillRect/>
          </a:stretch>
        </p:blipFill>
        <p:spPr>
          <a:xfrm>
            <a:off x="4288000" y="880799"/>
            <a:ext cx="4902376" cy="2953676"/>
          </a:xfrm>
          <a:prstGeom prst="rect">
            <a:avLst/>
          </a:prstGeom>
          <a:noFill/>
          <a:ln>
            <a:noFill/>
          </a:ln>
        </p:spPr>
      </p:pic>
      <p:sp>
        <p:nvSpPr>
          <p:cNvPr id="1240" name="Google Shape;1240;p118"/>
          <p:cNvSpPr txBox="1"/>
          <p:nvPr/>
        </p:nvSpPr>
        <p:spPr>
          <a:xfrm>
            <a:off x="4288000" y="3893424"/>
            <a:ext cx="52455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0000FF"/>
                </a:solidFill>
              </a:rPr>
              <a:t>https://modelcontextprotocol.io/specification/2025-06-18/server</a:t>
            </a:r>
            <a:endParaRPr sz="1200">
              <a:solidFill>
                <a:srgbClr val="0000FF"/>
              </a:solidFill>
            </a:endParaRPr>
          </a:p>
        </p:txBody>
      </p:sp>
    </p:spTree>
    <p:extLst>
      <p:ext uri="{BB962C8B-B14F-4D97-AF65-F5344CB8AC3E}">
        <p14:creationId xmlns:p14="http://schemas.microsoft.com/office/powerpoint/2010/main" val="907822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9B9C8-597C-BDC5-E1CB-7AC96DB0E1E8}"/>
              </a:ext>
            </a:extLst>
          </p:cNvPr>
          <p:cNvSpPr>
            <a:spLocks noGrp="1"/>
          </p:cNvSpPr>
          <p:nvPr>
            <p:ph type="title"/>
          </p:nvPr>
        </p:nvSpPr>
        <p:spPr>
          <a:xfrm>
            <a:off x="1388100" y="526350"/>
            <a:ext cx="6367800" cy="4090800"/>
          </a:xfrm>
        </p:spPr>
        <p:txBody>
          <a:bodyPr/>
          <a:lstStyle/>
          <a:p>
            <a:r>
              <a:rPr lang="en-US" dirty="0"/>
              <a:t>Where can you use these tools?</a:t>
            </a:r>
          </a:p>
        </p:txBody>
      </p:sp>
    </p:spTree>
    <p:extLst>
      <p:ext uri="{BB962C8B-B14F-4D97-AF65-F5344CB8AC3E}">
        <p14:creationId xmlns:p14="http://schemas.microsoft.com/office/powerpoint/2010/main" val="1320904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FFFFFF">
            <a:alpha val="100000"/>
          </a:srgbClr>
        </a:solidFill>
        <a:effectLst/>
      </p:bgPr>
    </p:bg>
    <p:spTree>
      <p:nvGrpSpPr>
        <p:cNvPr id="1" name="Shape 1244"/>
        <p:cNvGrpSpPr/>
        <p:nvPr/>
      </p:nvGrpSpPr>
      <p:grpSpPr>
        <a:xfrm>
          <a:off x="0" y="0"/>
          <a:ext cx="0" cy="0"/>
          <a:chOff x="0" y="0"/>
          <a:chExt cx="0" cy="0"/>
        </a:xfrm>
      </p:grpSpPr>
      <p:pic>
        <p:nvPicPr>
          <p:cNvPr id="2" name="Picture 1">
            <a:extLst>
              <a:ext uri="{FF2B5EF4-FFF2-40B4-BE49-F238E27FC236}">
                <a16:creationId xmlns:a16="http://schemas.microsoft.com/office/drawing/2014/main" id="{990C8C8B-63A7-4426-4D36-55F9B86CF243}"/>
              </a:ext>
            </a:extLst>
          </p:cNvPr>
          <p:cNvPicPr>
            <a:picLocks noChangeAspect="1"/>
          </p:cNvPicPr>
          <p:nvPr/>
        </p:nvPicPr>
        <p:blipFill>
          <a:blip r:embed="rId3"/>
          <a:stretch>
            <a:fillRect/>
          </a:stretch>
        </p:blipFill>
        <p:spPr>
          <a:xfrm>
            <a:off x="1663700" y="762000"/>
            <a:ext cx="1498600" cy="1397000"/>
          </a:xfrm>
          <a:prstGeom prst="rect">
            <a:avLst/>
          </a:prstGeom>
        </p:spPr>
      </p:pic>
      <p:sp>
        <p:nvSpPr>
          <p:cNvPr id="4" name="TextBox 3">
            <a:extLst>
              <a:ext uri="{FF2B5EF4-FFF2-40B4-BE49-F238E27FC236}">
                <a16:creationId xmlns:a16="http://schemas.microsoft.com/office/drawing/2014/main" id="{E942EE04-58C4-0368-02AB-3CF59D47C962}"/>
              </a:ext>
            </a:extLst>
          </p:cNvPr>
          <p:cNvSpPr txBox="1"/>
          <p:nvPr/>
        </p:nvSpPr>
        <p:spPr>
          <a:xfrm>
            <a:off x="381000" y="2260600"/>
            <a:ext cx="4064000" cy="304800"/>
          </a:xfrm>
          <a:prstGeom prst="rect">
            <a:avLst/>
          </a:prstGeom>
          <a:noFill/>
        </p:spPr>
        <p:txBody>
          <a:bodyPr wrap="square">
            <a:noAutofit/>
          </a:bodyPr>
          <a:lstStyle/>
          <a:p>
            <a:pPr algn="ctr"/>
            <a:r>
              <a:rPr lang="en-GB" sz="1400" b="1" dirty="0"/>
              <a:t>LibreChat</a:t>
            </a:r>
            <a:r>
              <a:rPr lang="en-GB" sz="1400" dirty="0"/>
              <a:t>  ·  librechat.ai</a:t>
            </a:r>
          </a:p>
        </p:txBody>
      </p:sp>
      <p:pic>
        <p:nvPicPr>
          <p:cNvPr id="5" name="Picture 4">
            <a:extLst>
              <a:ext uri="{FF2B5EF4-FFF2-40B4-BE49-F238E27FC236}">
                <a16:creationId xmlns:a16="http://schemas.microsoft.com/office/drawing/2014/main" id="{76169084-CCEB-7B6A-2AC6-D54021502590}"/>
              </a:ext>
            </a:extLst>
          </p:cNvPr>
          <p:cNvPicPr>
            <a:picLocks noChangeAspect="1"/>
          </p:cNvPicPr>
          <p:nvPr/>
        </p:nvPicPr>
        <p:blipFill>
          <a:blip r:embed="rId4"/>
          <a:stretch>
            <a:fillRect/>
          </a:stretch>
        </p:blipFill>
        <p:spPr>
          <a:xfrm>
            <a:off x="5308600" y="762000"/>
            <a:ext cx="2832100" cy="1397000"/>
          </a:xfrm>
          <a:prstGeom prst="rect">
            <a:avLst/>
          </a:prstGeom>
        </p:spPr>
      </p:pic>
      <p:sp>
        <p:nvSpPr>
          <p:cNvPr id="7" name="TextBox 6">
            <a:extLst>
              <a:ext uri="{FF2B5EF4-FFF2-40B4-BE49-F238E27FC236}">
                <a16:creationId xmlns:a16="http://schemas.microsoft.com/office/drawing/2014/main" id="{57F0F90B-B8A5-F15B-D1FE-27806FDBD634}"/>
              </a:ext>
            </a:extLst>
          </p:cNvPr>
          <p:cNvSpPr txBox="1"/>
          <p:nvPr/>
        </p:nvSpPr>
        <p:spPr>
          <a:xfrm>
            <a:off x="4699000" y="2260600"/>
            <a:ext cx="4064000" cy="304800"/>
          </a:xfrm>
          <a:prstGeom prst="rect">
            <a:avLst/>
          </a:prstGeom>
          <a:noFill/>
        </p:spPr>
        <p:txBody>
          <a:bodyPr wrap="square">
            <a:noAutofit/>
          </a:bodyPr>
          <a:lstStyle/>
          <a:p>
            <a:pPr algn="ctr"/>
            <a:r>
              <a:rPr lang="en-GB" sz="1400" b="1" dirty="0"/>
              <a:t>ChatGPT</a:t>
            </a:r>
            <a:r>
              <a:rPr lang="en-GB" sz="1400" dirty="0"/>
              <a:t>  ·  chatgpt.com</a:t>
            </a:r>
          </a:p>
        </p:txBody>
      </p:sp>
      <p:pic>
        <p:nvPicPr>
          <p:cNvPr id="8" name="Picture 7">
            <a:extLst>
              <a:ext uri="{FF2B5EF4-FFF2-40B4-BE49-F238E27FC236}">
                <a16:creationId xmlns:a16="http://schemas.microsoft.com/office/drawing/2014/main" id="{3AC17D53-98C4-B63B-FCBE-D847DAC36442}"/>
              </a:ext>
            </a:extLst>
          </p:cNvPr>
          <p:cNvPicPr>
            <a:picLocks noChangeAspect="1"/>
          </p:cNvPicPr>
          <p:nvPr/>
        </p:nvPicPr>
        <p:blipFill>
          <a:blip r:embed="rId5"/>
          <a:stretch>
            <a:fillRect/>
          </a:stretch>
        </p:blipFill>
        <p:spPr>
          <a:xfrm>
            <a:off x="1320800" y="2730500"/>
            <a:ext cx="2184400" cy="1397000"/>
          </a:xfrm>
          <a:prstGeom prst="rect">
            <a:avLst/>
          </a:prstGeom>
        </p:spPr>
      </p:pic>
      <p:sp>
        <p:nvSpPr>
          <p:cNvPr id="11" name="TextBox 10">
            <a:extLst>
              <a:ext uri="{FF2B5EF4-FFF2-40B4-BE49-F238E27FC236}">
                <a16:creationId xmlns:a16="http://schemas.microsoft.com/office/drawing/2014/main" id="{5AE4D7FA-5E35-D1D4-FF87-A1E671E5E3DE}"/>
              </a:ext>
            </a:extLst>
          </p:cNvPr>
          <p:cNvSpPr txBox="1"/>
          <p:nvPr/>
        </p:nvSpPr>
        <p:spPr>
          <a:xfrm>
            <a:off x="381000" y="4229100"/>
            <a:ext cx="4064000" cy="304800"/>
          </a:xfrm>
          <a:prstGeom prst="rect">
            <a:avLst/>
          </a:prstGeom>
          <a:noFill/>
        </p:spPr>
        <p:txBody>
          <a:bodyPr wrap="square">
            <a:noAutofit/>
          </a:bodyPr>
          <a:lstStyle/>
          <a:p>
            <a:pPr algn="ctr"/>
            <a:r>
              <a:rPr lang="en-GB" sz="1400" b="1" dirty="0"/>
              <a:t>Claude</a:t>
            </a:r>
            <a:r>
              <a:rPr lang="en-GB" sz="1400" dirty="0"/>
              <a:t>  ·  claude.ai, Claude Code, Desktop</a:t>
            </a:r>
          </a:p>
        </p:txBody>
      </p:sp>
      <p:sp>
        <p:nvSpPr>
          <p:cNvPr id="12" name="TextBox 11">
            <a:extLst>
              <a:ext uri="{FF2B5EF4-FFF2-40B4-BE49-F238E27FC236}">
                <a16:creationId xmlns:a16="http://schemas.microsoft.com/office/drawing/2014/main" id="{B1508477-8DFE-D25B-B52F-BF9A74C14AE6}"/>
              </a:ext>
            </a:extLst>
          </p:cNvPr>
          <p:cNvSpPr txBox="1"/>
          <p:nvPr/>
        </p:nvSpPr>
        <p:spPr>
          <a:xfrm>
            <a:off x="508000" y="4673600"/>
            <a:ext cx="8128000" cy="304800"/>
          </a:xfrm>
          <a:prstGeom prst="rect">
            <a:avLst/>
          </a:prstGeom>
          <a:noFill/>
        </p:spPr>
        <p:txBody>
          <a:bodyPr wrap="square" rtlCol="0">
            <a:noAutofit/>
          </a:bodyPr>
          <a:lstStyle/>
          <a:p>
            <a:pPr algn="ctr"/>
            <a:r>
              <a:rPr lang="en-GB" sz="1400" i="1" dirty="0"/>
              <a:t>…and many other chat applications</a:t>
            </a:r>
          </a:p>
        </p:txBody>
      </p:sp>
      <p:pic>
        <p:nvPicPr>
          <p:cNvPr id="13" name="Picture 12">
            <a:extLst>
              <a:ext uri="{FF2B5EF4-FFF2-40B4-BE49-F238E27FC236}">
                <a16:creationId xmlns:a16="http://schemas.microsoft.com/office/drawing/2014/main" id="{EEFCD1E2-8EBE-3B34-ADDE-C311E8CED486}"/>
              </a:ext>
            </a:extLst>
          </p:cNvPr>
          <p:cNvPicPr>
            <a:picLocks noChangeAspect="1"/>
          </p:cNvPicPr>
          <p:nvPr/>
        </p:nvPicPr>
        <p:blipFill>
          <a:blip r:embed="rId6"/>
          <a:stretch>
            <a:fillRect/>
          </a:stretch>
        </p:blipFill>
        <p:spPr>
          <a:xfrm>
            <a:off x="5969000" y="2730500"/>
            <a:ext cx="1524000" cy="1397000"/>
          </a:xfrm>
          <a:prstGeom prst="rect">
            <a:avLst/>
          </a:prstGeom>
        </p:spPr>
      </p:pic>
      <p:sp>
        <p:nvSpPr>
          <p:cNvPr id="15" name="TextBox 14">
            <a:extLst>
              <a:ext uri="{FF2B5EF4-FFF2-40B4-BE49-F238E27FC236}">
                <a16:creationId xmlns:a16="http://schemas.microsoft.com/office/drawing/2014/main" id="{4BDEF465-4EFA-6324-805A-8FB25FE833B3}"/>
              </a:ext>
            </a:extLst>
          </p:cNvPr>
          <p:cNvSpPr txBox="1"/>
          <p:nvPr/>
        </p:nvSpPr>
        <p:spPr>
          <a:xfrm>
            <a:off x="4699000" y="4229100"/>
            <a:ext cx="4064000" cy="304800"/>
          </a:xfrm>
          <a:prstGeom prst="rect">
            <a:avLst/>
          </a:prstGeom>
          <a:noFill/>
        </p:spPr>
        <p:txBody>
          <a:bodyPr wrap="square">
            <a:noAutofit/>
          </a:bodyPr>
          <a:lstStyle/>
          <a:p>
            <a:pPr algn="ctr"/>
            <a:r>
              <a:rPr lang="en-GB" sz="1400" b="1" dirty="0"/>
              <a:t>VS Code</a:t>
            </a:r>
            <a:r>
              <a:rPr lang="en-GB" sz="1400" dirty="0"/>
              <a:t>  ·  code.visualstudio.com</a:t>
            </a:r>
          </a:p>
        </p:txBody>
      </p:sp>
      <p:sp>
        <p:nvSpPr>
          <p:cNvPr id="16" name="SlideTitle">
            <a:extLst>
              <a:ext uri="{FF2B5EF4-FFF2-40B4-BE49-F238E27FC236}">
                <a16:creationId xmlns:a16="http://schemas.microsoft.com/office/drawing/2014/main" id="{F113C645-2DF6-C148-BA4A-0DD85C7B0EE5}"/>
              </a:ext>
            </a:extLst>
          </p:cNvPr>
          <p:cNvSpPr txBox="1"/>
          <p:nvPr/>
        </p:nvSpPr>
        <p:spPr>
          <a:xfrm>
            <a:off x="508000" y="177800"/>
            <a:ext cx="8128000" cy="461665"/>
          </a:xfrm>
          <a:prstGeom prst="rect">
            <a:avLst/>
          </a:prstGeom>
          <a:noFill/>
        </p:spPr>
        <p:txBody>
          <a:bodyPr vertOverflow="overflow" vert="horz" wrap="square" rtlCol="0" anchor="t">
            <a:spAutoFit/>
          </a:bodyPr>
          <a:lstStyle/>
          <a:p>
            <a:r>
              <a:rPr lang="en-GB" sz="2400" b="1" dirty="0"/>
              <a:t>Example client applications</a:t>
            </a:r>
          </a:p>
        </p:txBody>
      </p:sp>
    </p:spTree>
    <p:extLst>
      <p:ext uri="{BB962C8B-B14F-4D97-AF65-F5344CB8AC3E}">
        <p14:creationId xmlns:p14="http://schemas.microsoft.com/office/powerpoint/2010/main" val="757003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FFFFFF">
            <a:alpha val="100000"/>
          </a:srgbClr>
        </a:solidFill>
        <a:effectLst/>
      </p:bgPr>
    </p:bg>
    <p:spTree>
      <p:nvGrpSpPr>
        <p:cNvPr id="1" name="Shape 1271"/>
        <p:cNvGrpSpPr/>
        <p:nvPr/>
      </p:nvGrpSpPr>
      <p:grpSpPr>
        <a:xfrm>
          <a:off x="0" y="0"/>
          <a:ext cx="0" cy="0"/>
          <a:chOff x="0" y="0"/>
          <a:chExt cx="0" cy="0"/>
        </a:xfrm>
      </p:grpSpPr>
      <p:sp>
        <p:nvSpPr>
          <p:cNvPr id="1272" name="Google Shape;1272;p123"/>
          <p:cNvSpPr txBox="1">
            <a:spLocks noGrp="1"/>
          </p:cNvSpPr>
          <p:nvPr>
            <p:ph type="title" idx="4294967295"/>
          </p:nvPr>
        </p:nvSpPr>
        <p:spPr>
          <a:xfrm>
            <a:off x="538574" y="-274055"/>
            <a:ext cx="4081551" cy="2930400"/>
          </a:xfrm>
          <a:prstGeom prst="rect">
            <a:avLst/>
          </a:prstGeom>
        </p:spPr>
        <p:txBody>
          <a:bodyPr spcFirstLastPara="1" wrap="square" lIns="0" tIns="0" rIns="0" bIns="0" anchor="b" anchorCtr="0">
            <a:normAutofit/>
          </a:bodyPr>
          <a:lstStyle/>
          <a:p>
            <a:pPr marL="0" lvl="0" indent="0" algn="l" rtl="0">
              <a:spcBef>
                <a:spcPts val="0"/>
              </a:spcBef>
              <a:spcAft>
                <a:spcPts val="0"/>
              </a:spcAft>
              <a:buNone/>
            </a:pPr>
            <a:r>
              <a:rPr lang="en" dirty="0">
                <a:latin typeface="Arial"/>
                <a:cs typeface="Arial"/>
              </a:rPr>
              <a:t>STDIO (local)</a:t>
            </a:r>
            <a:endParaRPr dirty="0">
              <a:latin typeface="Arial"/>
              <a:cs typeface="Arial"/>
            </a:endParaRPr>
          </a:p>
          <a:p>
            <a:pPr marL="0" lvl="0" indent="0" algn="l" rtl="0">
              <a:spcBef>
                <a:spcPts val="0"/>
              </a:spcBef>
              <a:spcAft>
                <a:spcPts val="0"/>
              </a:spcAft>
              <a:buNone/>
            </a:pPr>
            <a:endParaRPr dirty="0">
              <a:latin typeface="Arial"/>
              <a:cs typeface="Arial"/>
            </a:endParaRPr>
          </a:p>
          <a:p>
            <a:pPr marL="457200" lvl="0" indent="-317500" algn="l" rtl="0">
              <a:spcBef>
                <a:spcPts val="0"/>
              </a:spcBef>
              <a:spcAft>
                <a:spcPts val="0"/>
              </a:spcAft>
              <a:buSzPts val="1400"/>
              <a:buChar char="-"/>
            </a:pPr>
            <a:r>
              <a:rPr lang="en" sz="1400" b="0" dirty="0">
                <a:latin typeface="Arial"/>
                <a:cs typeface="Arial"/>
              </a:rPr>
              <a:t>Client application runs the server</a:t>
            </a:r>
            <a:endParaRPr sz="1400" b="0" dirty="0">
              <a:latin typeface="Arial"/>
              <a:cs typeface="Arial"/>
            </a:endParaRPr>
          </a:p>
          <a:p>
            <a:pPr marL="457200" lvl="0" indent="-317500" algn="l" rtl="0">
              <a:spcBef>
                <a:spcPts val="0"/>
              </a:spcBef>
              <a:spcAft>
                <a:spcPts val="0"/>
              </a:spcAft>
              <a:buSzPts val="1400"/>
              <a:buChar char="-"/>
            </a:pPr>
            <a:r>
              <a:rPr lang="en" sz="1400" b="0" dirty="0">
                <a:latin typeface="Arial"/>
                <a:cs typeface="Arial"/>
              </a:rPr>
              <a:t>Typically uses  UVX, NPM or Docker</a:t>
            </a:r>
            <a:endParaRPr sz="1400" b="0" dirty="0">
              <a:latin typeface="Arial"/>
              <a:cs typeface="Arial"/>
            </a:endParaRPr>
          </a:p>
          <a:p>
            <a:pPr marL="457200" lvl="0" indent="-317500" algn="l" rtl="0">
              <a:spcBef>
                <a:spcPts val="0"/>
              </a:spcBef>
              <a:spcAft>
                <a:spcPts val="0"/>
              </a:spcAft>
              <a:buSzPts val="1400"/>
              <a:buChar char="-"/>
            </a:pPr>
            <a:r>
              <a:rPr lang="en" sz="1400" b="0" dirty="0">
                <a:latin typeface="Arial"/>
                <a:cs typeface="Arial"/>
              </a:rPr>
              <a:t>Often allows direct operation on local files (!!)</a:t>
            </a:r>
            <a:endParaRPr sz="1400" b="0" dirty="0">
              <a:latin typeface="Arial"/>
              <a:cs typeface="Arial"/>
            </a:endParaRPr>
          </a:p>
          <a:p>
            <a:pPr marL="0" lvl="0" indent="0" algn="l" rtl="0">
              <a:spcBef>
                <a:spcPts val="0"/>
              </a:spcBef>
              <a:spcAft>
                <a:spcPts val="0"/>
              </a:spcAft>
              <a:buNone/>
            </a:pPr>
            <a:endParaRPr sz="1400" b="0" dirty="0">
              <a:latin typeface="Arial"/>
              <a:cs typeface="Arial"/>
            </a:endParaRPr>
          </a:p>
        </p:txBody>
      </p:sp>
      <p:sp>
        <p:nvSpPr>
          <p:cNvPr id="1273" name="Google Shape;1273;p123"/>
          <p:cNvSpPr txBox="1"/>
          <p:nvPr/>
        </p:nvSpPr>
        <p:spPr>
          <a:xfrm>
            <a:off x="4943700" y="1216656"/>
            <a:ext cx="3487500" cy="1257600"/>
          </a:xfrm>
          <a:prstGeom prst="rect">
            <a:avLst/>
          </a:prstGeom>
          <a:noFill/>
          <a:ln>
            <a:noFill/>
          </a:ln>
        </p:spPr>
        <p:txBody>
          <a:bodyPr spcFirstLastPara="1" wrap="square" lIns="91425" tIns="91425" rIns="91425" bIns="91425" anchor="t" anchorCtr="0">
            <a:spAutoFit/>
          </a:bodyPr>
          <a:lstStyle/>
          <a:p>
            <a:pPr marL="0" lvl="0" indent="0" algn="l" rtl="0">
              <a:lnSpc>
                <a:spcPct val="85000"/>
              </a:lnSpc>
              <a:spcBef>
                <a:spcPts val="0"/>
              </a:spcBef>
              <a:spcAft>
                <a:spcPts val="0"/>
              </a:spcAft>
              <a:buNone/>
            </a:pPr>
            <a:r>
              <a:rPr lang="en" sz="3500" b="1" dirty="0">
                <a:solidFill>
                  <a:schemeClr val="dk1"/>
                </a:solidFill>
                <a:ea typeface="Arial"/>
                <a:sym typeface="Arial"/>
              </a:rPr>
              <a:t> </a:t>
            </a:r>
            <a:r>
              <a:rPr lang="en" sz="3500" b="1" dirty="0" err="1">
                <a:solidFill>
                  <a:schemeClr val="dk1"/>
                </a:solidFill>
                <a:ea typeface="Arial"/>
                <a:sym typeface="Arial"/>
              </a:rPr>
              <a:t>Streamable</a:t>
            </a:r>
            <a:r>
              <a:rPr lang="en" sz="3500" b="1" dirty="0">
                <a:solidFill>
                  <a:schemeClr val="dk1"/>
                </a:solidFill>
                <a:ea typeface="Arial"/>
                <a:sym typeface="Arial"/>
              </a:rPr>
              <a:t> HTTP (remote)</a:t>
            </a:r>
            <a:endParaRPr sz="3500" b="1" dirty="0">
              <a:solidFill>
                <a:schemeClr val="dk1"/>
              </a:solidFill>
              <a:ea typeface="Arial"/>
              <a:sym typeface="Arial"/>
            </a:endParaRPr>
          </a:p>
          <a:p>
            <a:pPr marL="0" lvl="0" indent="0" algn="l" rtl="0">
              <a:lnSpc>
                <a:spcPct val="85000"/>
              </a:lnSpc>
              <a:spcBef>
                <a:spcPts val="0"/>
              </a:spcBef>
              <a:spcAft>
                <a:spcPts val="0"/>
              </a:spcAft>
              <a:buNone/>
            </a:pPr>
            <a:endParaRPr sz="1200" b="1" dirty="0">
              <a:solidFill>
                <a:schemeClr val="dk1"/>
              </a:solidFill>
              <a:ea typeface="Arial"/>
              <a:sym typeface="Arial"/>
            </a:endParaRPr>
          </a:p>
        </p:txBody>
      </p:sp>
      <p:pic>
        <p:nvPicPr>
          <p:cNvPr id="1274" name="Google Shape;1274;p123"/>
          <p:cNvPicPr preferRelativeResize="0"/>
          <p:nvPr/>
        </p:nvPicPr>
        <p:blipFill>
          <a:blip r:embed="rId3">
            <a:alphaModFix/>
          </a:blip>
          <a:stretch>
            <a:fillRect/>
          </a:stretch>
        </p:blipFill>
        <p:spPr>
          <a:xfrm>
            <a:off x="967450" y="2693031"/>
            <a:ext cx="3199750" cy="1827500"/>
          </a:xfrm>
          <a:prstGeom prst="rect">
            <a:avLst/>
          </a:prstGeom>
          <a:noFill/>
          <a:ln>
            <a:noFill/>
          </a:ln>
        </p:spPr>
      </p:pic>
    </p:spTree>
    <p:extLst>
      <p:ext uri="{BB962C8B-B14F-4D97-AF65-F5344CB8AC3E}">
        <p14:creationId xmlns:p14="http://schemas.microsoft.com/office/powerpoint/2010/main" val="3957459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FFFFFF">
            <a:alpha val="100000"/>
          </a:srgbClr>
        </a:solidFill>
        <a:effectLst/>
      </p:bgPr>
    </p:bg>
    <p:spTree>
      <p:nvGrpSpPr>
        <p:cNvPr id="1" name="Shape 1306"/>
        <p:cNvGrpSpPr/>
        <p:nvPr/>
      </p:nvGrpSpPr>
      <p:grpSpPr>
        <a:xfrm>
          <a:off x="0" y="0"/>
          <a:ext cx="0" cy="0"/>
          <a:chOff x="0" y="0"/>
          <a:chExt cx="0" cy="0"/>
        </a:xfrm>
      </p:grpSpPr>
      <p:sp>
        <p:nvSpPr>
          <p:cNvPr id="1307" name="Google Shape;1307;p128"/>
          <p:cNvSpPr txBox="1">
            <a:spLocks noGrp="1"/>
          </p:cNvSpPr>
          <p:nvPr>
            <p:ph type="title" idx="4294967295"/>
          </p:nvPr>
        </p:nvSpPr>
        <p:spPr>
          <a:xfrm>
            <a:off x="798898" y="2285400"/>
            <a:ext cx="2164307" cy="572700"/>
          </a:xfrm>
          <a:prstGeom prst="rect">
            <a:avLst/>
          </a:prstGeom>
        </p:spPr>
        <p:txBody>
          <a:bodyPr spcFirstLastPara="1" wrap="square" lIns="0" tIns="0" rIns="0" bIns="0" anchor="b" anchorCtr="0">
            <a:normAutofit/>
          </a:bodyPr>
          <a:lstStyle/>
          <a:p>
            <a:pPr marL="0" lvl="0" indent="0" algn="l" rtl="0">
              <a:spcBef>
                <a:spcPts val="0"/>
              </a:spcBef>
              <a:spcAft>
                <a:spcPts val="0"/>
              </a:spcAft>
              <a:buNone/>
            </a:pPr>
            <a:r>
              <a:rPr lang="en" dirty="0">
                <a:latin typeface="Arial"/>
                <a:cs typeface="Arial"/>
              </a:rPr>
              <a:t>Security</a:t>
            </a:r>
            <a:endParaRPr dirty="0">
              <a:latin typeface="Arial"/>
              <a:cs typeface="Arial"/>
            </a:endParaRPr>
          </a:p>
        </p:txBody>
      </p:sp>
      <p:sp>
        <p:nvSpPr>
          <p:cNvPr id="1308" name="Google Shape;1308;p128"/>
          <p:cNvSpPr txBox="1">
            <a:spLocks noGrp="1"/>
          </p:cNvSpPr>
          <p:nvPr>
            <p:ph type="subTitle" idx="1"/>
          </p:nvPr>
        </p:nvSpPr>
        <p:spPr>
          <a:xfrm>
            <a:off x="5809350" y="58800"/>
            <a:ext cx="1556400" cy="338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endParaRPr>
              <a:latin typeface="Arial"/>
              <a:cs typeface="Arial"/>
            </a:endParaRPr>
          </a:p>
        </p:txBody>
      </p:sp>
      <p:sp>
        <p:nvSpPr>
          <p:cNvPr id="1309" name="Google Shape;1309;p128"/>
          <p:cNvSpPr txBox="1">
            <a:spLocks noGrp="1"/>
          </p:cNvSpPr>
          <p:nvPr>
            <p:ph type="subTitle" idx="2"/>
          </p:nvPr>
        </p:nvSpPr>
        <p:spPr>
          <a:xfrm>
            <a:off x="7476775" y="58800"/>
            <a:ext cx="1556400" cy="338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endParaRPr>
              <a:latin typeface="Arial"/>
              <a:cs typeface="Arial"/>
            </a:endParaRPr>
          </a:p>
        </p:txBody>
      </p:sp>
      <p:pic>
        <p:nvPicPr>
          <p:cNvPr id="1310" name="Google Shape;1310;p128"/>
          <p:cNvPicPr preferRelativeResize="0"/>
          <p:nvPr/>
        </p:nvPicPr>
        <p:blipFill>
          <a:blip r:embed="rId3">
            <a:alphaModFix/>
          </a:blip>
          <a:stretch>
            <a:fillRect/>
          </a:stretch>
        </p:blipFill>
        <p:spPr>
          <a:xfrm>
            <a:off x="3654172" y="714100"/>
            <a:ext cx="4465176" cy="3366475"/>
          </a:xfrm>
          <a:prstGeom prst="rect">
            <a:avLst/>
          </a:prstGeom>
          <a:noFill/>
          <a:ln>
            <a:noFill/>
          </a:ln>
        </p:spPr>
      </p:pic>
      <p:sp>
        <p:nvSpPr>
          <p:cNvPr id="1311" name="Google Shape;1311;p128"/>
          <p:cNvSpPr txBox="1"/>
          <p:nvPr/>
        </p:nvSpPr>
        <p:spPr>
          <a:xfrm>
            <a:off x="3598250" y="4117050"/>
            <a:ext cx="4521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0000FF"/>
                </a:solidFill>
              </a:rPr>
              <a:t>https://www.redhat.com/en/blog/model-context-protocol-mcp-understanding-security-risks-and-controls</a:t>
            </a:r>
            <a:endParaRPr sz="1200">
              <a:solidFill>
                <a:srgbClr val="0000FF"/>
              </a:solidFill>
            </a:endParaRPr>
          </a:p>
        </p:txBody>
      </p:sp>
    </p:spTree>
    <p:extLst>
      <p:ext uri="{BB962C8B-B14F-4D97-AF65-F5344CB8AC3E}">
        <p14:creationId xmlns:p14="http://schemas.microsoft.com/office/powerpoint/2010/main" val="3324667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6320C-B732-24BD-36CD-90C17A6493D0}"/>
              </a:ext>
            </a:extLst>
          </p:cNvPr>
          <p:cNvSpPr>
            <a:spLocks noGrp="1"/>
          </p:cNvSpPr>
          <p:nvPr>
            <p:ph type="title"/>
          </p:nvPr>
        </p:nvSpPr>
        <p:spPr>
          <a:xfrm>
            <a:off x="1388100" y="526350"/>
            <a:ext cx="6367800" cy="4090800"/>
          </a:xfrm>
        </p:spPr>
        <p:txBody>
          <a:bodyPr/>
          <a:lstStyle/>
          <a:p>
            <a:r>
              <a:rPr lang="en-US" dirty="0"/>
              <a:t>Some use cases</a:t>
            </a:r>
          </a:p>
        </p:txBody>
      </p:sp>
    </p:spTree>
    <p:extLst>
      <p:ext uri="{BB962C8B-B14F-4D97-AF65-F5344CB8AC3E}">
        <p14:creationId xmlns:p14="http://schemas.microsoft.com/office/powerpoint/2010/main" val="513488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pied Picture 4">
            <a:extLst>
              <a:ext uri="{FF2B5EF4-FFF2-40B4-BE49-F238E27FC236}">
                <a16:creationId xmlns:a16="http://schemas.microsoft.com/office/drawing/2014/main" id="{5C005910-380B-A651-A50B-F92DCAE598D9}"/>
              </a:ext>
            </a:extLst>
          </p:cNvPr>
          <p:cNvPicPr>
            <a:picLocks noChangeAspect="1"/>
          </p:cNvPicPr>
          <p:nvPr/>
        </p:nvPicPr>
        <p:blipFill>
          <a:blip r:embed="rId2"/>
          <a:srcRect b="5000"/>
          <a:stretch>
            <a:fillRect/>
          </a:stretch>
        </p:blipFill>
        <p:spPr>
          <a:xfrm>
            <a:off x="274320" y="1577340"/>
            <a:ext cx="4526280" cy="2468880"/>
          </a:xfrm>
          <a:prstGeom prst="rect">
            <a:avLst/>
          </a:prstGeom>
        </p:spPr>
      </p:pic>
      <p:pic>
        <p:nvPicPr>
          <p:cNvPr id="5" name="Copied Picture 5">
            <a:extLst>
              <a:ext uri="{FF2B5EF4-FFF2-40B4-BE49-F238E27FC236}">
                <a16:creationId xmlns:a16="http://schemas.microsoft.com/office/drawing/2014/main" id="{42CFAC70-E0B1-8FF3-435A-7EE9915E8AE9}"/>
              </a:ext>
            </a:extLst>
          </p:cNvPr>
          <p:cNvPicPr>
            <a:picLocks noChangeAspect="1"/>
          </p:cNvPicPr>
          <p:nvPr/>
        </p:nvPicPr>
        <p:blipFill>
          <a:blip r:embed="rId3"/>
          <a:stretch>
            <a:fillRect/>
          </a:stretch>
        </p:blipFill>
        <p:spPr>
          <a:xfrm>
            <a:off x="4958334" y="1714500"/>
            <a:ext cx="3909060" cy="2201418"/>
          </a:xfrm>
          <a:prstGeom prst="rect">
            <a:avLst/>
          </a:prstGeom>
        </p:spPr>
      </p:pic>
      <p:sp>
        <p:nvSpPr>
          <p:cNvPr id="6" name="TextBox 5"/>
          <p:cNvSpPr txBox="1"/>
          <p:nvPr/>
        </p:nvSpPr>
        <p:spPr>
          <a:xfrm>
            <a:off x="459486" y="377190"/>
            <a:ext cx="8229600" cy="391517"/>
          </a:xfrm>
          <a:prstGeom prst="rect">
            <a:avLst/>
          </a:prstGeom>
          <a:noFill/>
        </p:spPr>
        <p:txBody>
          <a:bodyPr wrap="square" lIns="0" tIns="0" rIns="0" bIns="0" anchor="t">
            <a:spAutoFit/>
          </a:bodyPr>
          <a:lstStyle/>
          <a:p>
            <a:pPr>
              <a:lnSpc>
                <a:spcPct val="112000"/>
              </a:lnSpc>
            </a:pPr>
            <a:r>
              <a:rPr sz="2400" b="1">
                <a:solidFill>
                  <a:srgbClr val="1E293B"/>
                </a:solidFill>
                <a:latin typeface="Calibri"/>
              </a:rPr>
              <a:t>Getting data from national repositories through APIs</a:t>
            </a:r>
          </a:p>
        </p:txBody>
      </p:sp>
      <p:sp>
        <p:nvSpPr>
          <p:cNvPr id="7" name="TextBox 6"/>
          <p:cNvSpPr txBox="1"/>
          <p:nvPr/>
        </p:nvSpPr>
        <p:spPr>
          <a:xfrm>
            <a:off x="274320" y="4183381"/>
            <a:ext cx="4526280" cy="159083"/>
          </a:xfrm>
          <a:prstGeom prst="rect">
            <a:avLst/>
          </a:prstGeom>
          <a:noFill/>
        </p:spPr>
        <p:txBody>
          <a:bodyPr wrap="square" lIns="0" tIns="0" rIns="0" bIns="0" anchor="t">
            <a:spAutoFit/>
          </a:bodyPr>
          <a:lstStyle/>
          <a:p>
            <a:pPr>
              <a:lnSpc>
                <a:spcPct val="112000"/>
              </a:lnSpc>
            </a:pPr>
            <a:r>
              <a:rPr sz="975">
                <a:solidFill>
                  <a:srgbClr val="64748B"/>
                </a:solidFill>
                <a:latin typeface="Calibri"/>
              </a:rPr>
              <a:t>Wikidata query service: recent events as structured data</a:t>
            </a:r>
          </a:p>
        </p:txBody>
      </p:sp>
      <p:sp>
        <p:nvSpPr>
          <p:cNvPr id="8" name="TextBox 7"/>
          <p:cNvSpPr txBox="1"/>
          <p:nvPr/>
        </p:nvSpPr>
        <p:spPr>
          <a:xfrm>
            <a:off x="4958334" y="4183381"/>
            <a:ext cx="3909060" cy="159083"/>
          </a:xfrm>
          <a:prstGeom prst="rect">
            <a:avLst/>
          </a:prstGeom>
          <a:noFill/>
        </p:spPr>
        <p:txBody>
          <a:bodyPr wrap="square" lIns="0" tIns="0" rIns="0" bIns="0" anchor="t">
            <a:spAutoFit/>
          </a:bodyPr>
          <a:lstStyle/>
          <a:p>
            <a:pPr>
              <a:lnSpc>
                <a:spcPct val="112000"/>
              </a:lnSpc>
            </a:pPr>
            <a:r>
              <a:rPr sz="975">
                <a:solidFill>
                  <a:srgbClr val="64748B"/>
                </a:solidFill>
                <a:latin typeface="Calibri"/>
              </a:rPr>
              <a:t>ACMI public collection API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pied Picture 6"/>
          <p:cNvPicPr preferRelativeResize="0"/>
          <p:nvPr/>
        </p:nvPicPr>
        <p:blipFill rotWithShape="1">
          <a:blip r:embed="rId2">
            <a:alphaModFix/>
          </a:blip>
          <a:srcRect/>
          <a:stretch/>
        </p:blipFill>
        <p:spPr>
          <a:xfrm>
            <a:off x="5283201" y="1193800"/>
            <a:ext cx="2794000" cy="3556000"/>
          </a:xfrm>
          <a:prstGeom prst="rect">
            <a:avLst/>
          </a:prstGeom>
          <a:noFill/>
          <a:ln>
            <a:noFill/>
          </a:ln>
        </p:spPr>
      </p:pic>
      <p:pic>
        <p:nvPicPr>
          <p:cNvPr id="8" name="Picture 7">
            <a:extLst>
              <a:ext uri="{FF2B5EF4-FFF2-40B4-BE49-F238E27FC236}">
                <a16:creationId xmlns:a16="http://schemas.microsoft.com/office/drawing/2014/main" id="{FA4B8572-C14E-67DC-F6DA-1DCD8DFAADC3}"/>
              </a:ext>
            </a:extLst>
          </p:cNvPr>
          <p:cNvPicPr>
            <a:picLocks noChangeAspect="1"/>
          </p:cNvPicPr>
          <p:nvPr/>
        </p:nvPicPr>
        <p:blipFill>
          <a:blip r:embed="rId3"/>
          <a:stretch>
            <a:fillRect/>
          </a:stretch>
        </p:blipFill>
        <p:spPr>
          <a:xfrm>
            <a:off x="489555" y="1193799"/>
            <a:ext cx="4416542" cy="3555999"/>
          </a:xfrm>
          <a:prstGeom prst="rect">
            <a:avLst/>
          </a:prstGeom>
        </p:spPr>
      </p:pic>
      <p:sp>
        <p:nvSpPr>
          <p:cNvPr id="9" name="TextBox 8"/>
          <p:cNvSpPr txBox="1"/>
          <p:nvPr/>
        </p:nvSpPr>
        <p:spPr>
          <a:xfrm>
            <a:off x="459486" y="377190"/>
            <a:ext cx="8229600" cy="391517"/>
          </a:xfrm>
          <a:prstGeom prst="rect">
            <a:avLst/>
          </a:prstGeom>
          <a:noFill/>
        </p:spPr>
        <p:txBody>
          <a:bodyPr wrap="square" lIns="0" tIns="0" rIns="0" bIns="0" anchor="t">
            <a:spAutoFit/>
          </a:bodyPr>
          <a:lstStyle/>
          <a:p>
            <a:pPr>
              <a:lnSpc>
                <a:spcPct val="112000"/>
              </a:lnSpc>
            </a:pPr>
            <a:r>
              <a:rPr sz="2400" b="1">
                <a:solidFill>
                  <a:srgbClr val="1E293B"/>
                </a:solidFill>
                <a:latin typeface="Calibri"/>
              </a:rPr>
              <a:t>Domain-specific tools for working and exploring data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65"/>
          <p:cNvSpPr txBox="1">
            <a:spLocks noGrp="1"/>
          </p:cNvSpPr>
          <p:nvPr>
            <p:ph type="ctrTitle"/>
          </p:nvPr>
        </p:nvSpPr>
        <p:spPr>
          <a:xfrm>
            <a:off x="333283" y="3781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dirty="0"/>
              <a:t>Equipping LLMs with tools</a:t>
            </a:r>
            <a:endParaRPr dirty="0"/>
          </a:p>
        </p:txBody>
      </p:sp>
      <p:sp>
        <p:nvSpPr>
          <p:cNvPr id="569" name="Google Shape;569;p65"/>
          <p:cNvSpPr txBox="1">
            <a:spLocks noGrp="1"/>
          </p:cNvSpPr>
          <p:nvPr>
            <p:ph type="subTitle" idx="1"/>
          </p:nvPr>
        </p:nvSpPr>
        <p:spPr>
          <a:xfrm>
            <a:off x="682150" y="3092206"/>
            <a:ext cx="5070064" cy="792600"/>
          </a:xfrm>
          <a:prstGeom prst="rect">
            <a:avLst/>
          </a:prstGeom>
        </p:spPr>
        <p:txBody>
          <a:bodyPr spcFirstLastPara="1" wrap="square" lIns="91425" tIns="91425" rIns="91425" bIns="91425" anchor="t" anchorCtr="0">
            <a:normAutofit fontScale="40000" lnSpcReduction="20000"/>
          </a:bodyPr>
          <a:lstStyle/>
          <a:p>
            <a:pPr marL="0" lvl="0" indent="0" algn="l" rtl="0">
              <a:spcBef>
                <a:spcPts val="0"/>
              </a:spcBef>
              <a:spcAft>
                <a:spcPts val="0"/>
              </a:spcAft>
              <a:buNone/>
            </a:pPr>
            <a:r>
              <a:rPr lang="en" dirty="0"/>
              <a:t>Dr Daniel Russo-Batterham</a:t>
            </a:r>
          </a:p>
          <a:p>
            <a:pPr marL="0" lvl="0" indent="0" algn="l" rtl="0">
              <a:spcBef>
                <a:spcPts val="0"/>
              </a:spcBef>
              <a:spcAft>
                <a:spcPts val="0"/>
              </a:spcAft>
              <a:buNone/>
            </a:pPr>
            <a:r>
              <a:rPr lang="en" dirty="0"/>
              <a:t>Melbourne Data Analytics Platform, The University of Melbourne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err="1"/>
              <a:t>daniel.russo@unimelb.edu.au</a:t>
            </a:r>
            <a:endParaRPr dirty="0"/>
          </a:p>
        </p:txBody>
      </p:sp>
    </p:spTree>
    <p:extLst>
      <p:ext uri="{BB962C8B-B14F-4D97-AF65-F5344CB8AC3E}">
        <p14:creationId xmlns:p14="http://schemas.microsoft.com/office/powerpoint/2010/main" val="2066377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pic>
        <p:nvPicPr>
          <p:cNvPr id="704" name="Google Shape;704;p84" title="screenshot_5738.png"/>
          <p:cNvPicPr preferRelativeResize="0"/>
          <p:nvPr/>
        </p:nvPicPr>
        <p:blipFill>
          <a:blip r:embed="rId3">
            <a:alphaModFix/>
          </a:blip>
          <a:stretch>
            <a:fillRect/>
          </a:stretch>
        </p:blipFill>
        <p:spPr>
          <a:xfrm>
            <a:off x="1058071" y="216860"/>
            <a:ext cx="7187431" cy="4698262"/>
          </a:xfrm>
          <a:prstGeom prst="rect">
            <a:avLst/>
          </a:prstGeom>
          <a:noFill/>
          <a:ln>
            <a:noFill/>
          </a:ln>
          <a:effectLst>
            <a:outerShdw blurRad="57150" dist="19050" dir="5400000" algn="bl" rotWithShape="0">
              <a:srgbClr val="000000">
                <a:alpha val="50000"/>
              </a:srgbClr>
            </a:outerShdw>
          </a:effectLst>
        </p:spPr>
      </p:pic>
    </p:spTree>
    <p:extLst>
      <p:ext uri="{BB962C8B-B14F-4D97-AF65-F5344CB8AC3E}">
        <p14:creationId xmlns:p14="http://schemas.microsoft.com/office/powerpoint/2010/main" val="1662844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62501-F18F-AC64-B723-76228FE15826}"/>
              </a:ext>
            </a:extLst>
          </p:cNvPr>
          <p:cNvSpPr>
            <a:spLocks noGrp="1"/>
          </p:cNvSpPr>
          <p:nvPr>
            <p:ph type="title"/>
          </p:nvPr>
        </p:nvSpPr>
        <p:spPr/>
        <p:txBody>
          <a:bodyPr/>
          <a:lstStyle/>
          <a:p>
            <a:r>
              <a:rPr lang="en-US" dirty="0"/>
              <a:t>How does it work?</a:t>
            </a:r>
          </a:p>
        </p:txBody>
      </p:sp>
    </p:spTree>
    <p:extLst>
      <p:ext uri="{BB962C8B-B14F-4D97-AF65-F5344CB8AC3E}">
        <p14:creationId xmlns:p14="http://schemas.microsoft.com/office/powerpoint/2010/main" val="2951444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pic>
        <p:nvPicPr>
          <p:cNvPr id="1080" name="Google Shape;1080;p97"/>
          <p:cNvPicPr preferRelativeResize="0"/>
          <p:nvPr/>
        </p:nvPicPr>
        <p:blipFill rotWithShape="1">
          <a:blip r:embed="rId3">
            <a:alphaModFix/>
          </a:blip>
          <a:srcRect/>
          <a:stretch/>
        </p:blipFill>
        <p:spPr>
          <a:xfrm>
            <a:off x="262251" y="1404939"/>
            <a:ext cx="4800600" cy="3364706"/>
          </a:xfrm>
          <a:prstGeom prst="rect">
            <a:avLst/>
          </a:prstGeom>
          <a:noFill/>
          <a:ln>
            <a:noFill/>
          </a:ln>
        </p:spPr>
      </p:pic>
      <p:pic>
        <p:nvPicPr>
          <p:cNvPr id="1081" name="Google Shape;1081;p97"/>
          <p:cNvPicPr preferRelativeResize="0"/>
          <p:nvPr/>
        </p:nvPicPr>
        <p:blipFill rotWithShape="1">
          <a:blip r:embed="rId4">
            <a:alphaModFix/>
          </a:blip>
          <a:srcRect/>
          <a:stretch/>
        </p:blipFill>
        <p:spPr>
          <a:xfrm>
            <a:off x="5371749" y="373855"/>
            <a:ext cx="3510000" cy="4395791"/>
          </a:xfrm>
          <a:prstGeom prst="rect">
            <a:avLst/>
          </a:prstGeom>
          <a:noFill/>
          <a:ln>
            <a:noFill/>
          </a:ln>
        </p:spPr>
      </p:pic>
      <p:sp>
        <p:nvSpPr>
          <p:cNvPr id="1082" name="Google Shape;1082;p97"/>
          <p:cNvSpPr/>
          <p:nvPr/>
        </p:nvSpPr>
        <p:spPr>
          <a:xfrm>
            <a:off x="7026313" y="706156"/>
            <a:ext cx="1808519" cy="435023"/>
          </a:xfrm>
          <a:prstGeom prst="roundRect">
            <a:avLst>
              <a:gd name="adj" fmla="val 16667"/>
            </a:avLst>
          </a:prstGeom>
          <a:noFill/>
          <a:ln w="19050" cap="flat" cmpd="sng">
            <a:solidFill>
              <a:srgbClr val="FF0000"/>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083" name="Google Shape;1083;p97"/>
          <p:cNvSpPr txBox="1"/>
          <p:nvPr/>
        </p:nvSpPr>
        <p:spPr>
          <a:xfrm>
            <a:off x="262250" y="405466"/>
            <a:ext cx="5182898" cy="39241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2100">
                <a:solidFill>
                  <a:schemeClr val="dk1"/>
                </a:solidFill>
                <a:latin typeface="Arial"/>
                <a:ea typeface="Arial"/>
                <a:cs typeface="Arial"/>
                <a:sym typeface="Arial"/>
              </a:rPr>
              <a:t>User asks questions in natural language</a:t>
            </a:r>
            <a:endParaRPr sz="2100">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pic>
        <p:nvPicPr>
          <p:cNvPr id="1088" name="Google Shape;1088;p98"/>
          <p:cNvPicPr preferRelativeResize="0"/>
          <p:nvPr/>
        </p:nvPicPr>
        <p:blipFill rotWithShape="1">
          <a:blip r:embed="rId3">
            <a:alphaModFix/>
          </a:blip>
          <a:srcRect/>
          <a:stretch/>
        </p:blipFill>
        <p:spPr>
          <a:xfrm>
            <a:off x="262251" y="1387924"/>
            <a:ext cx="4793456" cy="3364706"/>
          </a:xfrm>
          <a:prstGeom prst="rect">
            <a:avLst/>
          </a:prstGeom>
          <a:noFill/>
          <a:ln>
            <a:noFill/>
          </a:ln>
        </p:spPr>
      </p:pic>
      <p:pic>
        <p:nvPicPr>
          <p:cNvPr id="1089" name="Google Shape;1089;p98"/>
          <p:cNvPicPr preferRelativeResize="0"/>
          <p:nvPr/>
        </p:nvPicPr>
        <p:blipFill rotWithShape="1">
          <a:blip r:embed="rId4">
            <a:alphaModFix/>
          </a:blip>
          <a:srcRect/>
          <a:stretch/>
        </p:blipFill>
        <p:spPr>
          <a:xfrm>
            <a:off x="5371749" y="373257"/>
            <a:ext cx="3510000" cy="4396986"/>
          </a:xfrm>
          <a:prstGeom prst="rect">
            <a:avLst/>
          </a:prstGeom>
          <a:noFill/>
          <a:ln>
            <a:noFill/>
          </a:ln>
        </p:spPr>
      </p:pic>
      <p:sp>
        <p:nvSpPr>
          <p:cNvPr id="1090" name="Google Shape;1090;p98"/>
          <p:cNvSpPr/>
          <p:nvPr/>
        </p:nvSpPr>
        <p:spPr>
          <a:xfrm>
            <a:off x="5532808" y="1954272"/>
            <a:ext cx="3213971" cy="1356131"/>
          </a:xfrm>
          <a:prstGeom prst="roundRect">
            <a:avLst>
              <a:gd name="adj" fmla="val 12104"/>
            </a:avLst>
          </a:prstGeom>
          <a:noFill/>
          <a:ln w="19050" cap="flat" cmpd="sng">
            <a:solidFill>
              <a:srgbClr val="FF0000"/>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091" name="Google Shape;1091;p98"/>
          <p:cNvSpPr txBox="1"/>
          <p:nvPr/>
        </p:nvSpPr>
        <p:spPr>
          <a:xfrm>
            <a:off x="262250" y="405466"/>
            <a:ext cx="5182898" cy="39241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2100">
                <a:solidFill>
                  <a:schemeClr val="dk1"/>
                </a:solidFill>
                <a:latin typeface="Arial"/>
                <a:ea typeface="Arial"/>
                <a:cs typeface="Arial"/>
                <a:sym typeface="Arial"/>
              </a:rPr>
              <a:t>MCP client decides which tool(s) to call</a:t>
            </a:r>
            <a:endParaRPr sz="11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pic>
        <p:nvPicPr>
          <p:cNvPr id="1096" name="Google Shape;1096;p99"/>
          <p:cNvPicPr preferRelativeResize="0"/>
          <p:nvPr/>
        </p:nvPicPr>
        <p:blipFill rotWithShape="1">
          <a:blip r:embed="rId3">
            <a:alphaModFix/>
          </a:blip>
          <a:srcRect/>
          <a:stretch/>
        </p:blipFill>
        <p:spPr>
          <a:xfrm>
            <a:off x="262251" y="1387924"/>
            <a:ext cx="4793456" cy="3364706"/>
          </a:xfrm>
          <a:prstGeom prst="rect">
            <a:avLst/>
          </a:prstGeom>
          <a:noFill/>
          <a:ln>
            <a:noFill/>
          </a:ln>
        </p:spPr>
      </p:pic>
      <p:pic>
        <p:nvPicPr>
          <p:cNvPr id="1097" name="Google Shape;1097;p99"/>
          <p:cNvPicPr preferRelativeResize="0"/>
          <p:nvPr/>
        </p:nvPicPr>
        <p:blipFill rotWithShape="1">
          <a:blip r:embed="rId4">
            <a:alphaModFix/>
          </a:blip>
          <a:srcRect/>
          <a:stretch/>
        </p:blipFill>
        <p:spPr>
          <a:xfrm>
            <a:off x="5371749" y="373257"/>
            <a:ext cx="3510000" cy="4396986"/>
          </a:xfrm>
          <a:prstGeom prst="rect">
            <a:avLst/>
          </a:prstGeom>
          <a:noFill/>
          <a:ln>
            <a:noFill/>
          </a:ln>
        </p:spPr>
      </p:pic>
      <p:sp>
        <p:nvSpPr>
          <p:cNvPr id="1098" name="Google Shape;1098;p99"/>
          <p:cNvSpPr/>
          <p:nvPr/>
        </p:nvSpPr>
        <p:spPr>
          <a:xfrm>
            <a:off x="5506718" y="3377436"/>
            <a:ext cx="3240061" cy="474388"/>
          </a:xfrm>
          <a:prstGeom prst="roundRect">
            <a:avLst>
              <a:gd name="adj" fmla="val 16667"/>
            </a:avLst>
          </a:prstGeom>
          <a:noFill/>
          <a:ln w="19050" cap="flat" cmpd="sng">
            <a:solidFill>
              <a:srgbClr val="FF0000"/>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099" name="Google Shape;1099;p99"/>
          <p:cNvSpPr txBox="1"/>
          <p:nvPr/>
        </p:nvSpPr>
        <p:spPr>
          <a:xfrm>
            <a:off x="262250" y="405466"/>
            <a:ext cx="5182898" cy="39241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2100">
                <a:solidFill>
                  <a:schemeClr val="dk1"/>
                </a:solidFill>
                <a:latin typeface="Arial"/>
                <a:ea typeface="Arial"/>
                <a:cs typeface="Arial"/>
                <a:sym typeface="Arial"/>
              </a:rPr>
              <a:t>MCP server returns the tool result</a:t>
            </a:r>
            <a:endParaRPr sz="11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pic>
        <p:nvPicPr>
          <p:cNvPr id="1110" name="Google Shape;1110;p101"/>
          <p:cNvPicPr preferRelativeResize="0"/>
          <p:nvPr/>
        </p:nvPicPr>
        <p:blipFill rotWithShape="1">
          <a:blip r:embed="rId3">
            <a:alphaModFix/>
          </a:blip>
          <a:srcRect/>
          <a:stretch/>
        </p:blipFill>
        <p:spPr>
          <a:xfrm>
            <a:off x="257094" y="1384409"/>
            <a:ext cx="4793456" cy="3364706"/>
          </a:xfrm>
          <a:prstGeom prst="rect">
            <a:avLst/>
          </a:prstGeom>
          <a:noFill/>
          <a:ln>
            <a:noFill/>
          </a:ln>
        </p:spPr>
      </p:pic>
      <p:pic>
        <p:nvPicPr>
          <p:cNvPr id="1111" name="Google Shape;1111;p101"/>
          <p:cNvPicPr preferRelativeResize="0"/>
          <p:nvPr/>
        </p:nvPicPr>
        <p:blipFill rotWithShape="1">
          <a:blip r:embed="rId4">
            <a:alphaModFix/>
          </a:blip>
          <a:srcRect/>
          <a:stretch/>
        </p:blipFill>
        <p:spPr>
          <a:xfrm rot="-656230">
            <a:off x="5209345" y="1549013"/>
            <a:ext cx="2901199" cy="310673"/>
          </a:xfrm>
          <a:prstGeom prst="rect">
            <a:avLst/>
          </a:prstGeom>
          <a:noFill/>
          <a:ln w="19050" cap="flat" cmpd="sng">
            <a:solidFill>
              <a:srgbClr val="FF0000"/>
            </a:solidFill>
            <a:prstDash val="dash"/>
            <a:round/>
            <a:headEnd type="none" w="sm" len="sm"/>
            <a:tailEnd type="none" w="sm" len="sm"/>
          </a:ln>
        </p:spPr>
      </p:pic>
      <p:pic>
        <p:nvPicPr>
          <p:cNvPr id="1112" name="Google Shape;1112;p101"/>
          <p:cNvPicPr preferRelativeResize="0"/>
          <p:nvPr/>
        </p:nvPicPr>
        <p:blipFill rotWithShape="1">
          <a:blip r:embed="rId5">
            <a:alphaModFix/>
          </a:blip>
          <a:srcRect/>
          <a:stretch/>
        </p:blipFill>
        <p:spPr>
          <a:xfrm rot="799654">
            <a:off x="6034366" y="1836750"/>
            <a:ext cx="2963535" cy="444530"/>
          </a:xfrm>
          <a:prstGeom prst="rect">
            <a:avLst/>
          </a:prstGeom>
          <a:noFill/>
          <a:ln w="19050" cap="flat" cmpd="sng">
            <a:solidFill>
              <a:srgbClr val="FF0000"/>
            </a:solidFill>
            <a:prstDash val="dash"/>
            <a:round/>
            <a:headEnd type="none" w="sm" len="sm"/>
            <a:tailEnd type="none" w="sm" len="sm"/>
          </a:ln>
        </p:spPr>
      </p:pic>
      <p:sp>
        <p:nvSpPr>
          <p:cNvPr id="1113" name="Google Shape;1113;p101"/>
          <p:cNvSpPr txBox="1"/>
          <p:nvPr/>
        </p:nvSpPr>
        <p:spPr>
          <a:xfrm>
            <a:off x="262250" y="405466"/>
            <a:ext cx="5182898" cy="39241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2100">
                <a:solidFill>
                  <a:schemeClr val="dk1"/>
                </a:solidFill>
                <a:latin typeface="Arial"/>
                <a:ea typeface="Arial"/>
                <a:cs typeface="Arial"/>
                <a:sym typeface="Arial"/>
              </a:rPr>
              <a:t>MCP client interprets the result</a:t>
            </a:r>
            <a:endParaRPr sz="11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A4428-6B18-1384-4847-9CF0D16C3491}"/>
              </a:ext>
            </a:extLst>
          </p:cNvPr>
          <p:cNvSpPr>
            <a:spLocks noGrp="1"/>
          </p:cNvSpPr>
          <p:nvPr>
            <p:ph type="title"/>
          </p:nvPr>
        </p:nvSpPr>
        <p:spPr/>
        <p:txBody>
          <a:bodyPr/>
          <a:lstStyle/>
          <a:p>
            <a:r>
              <a:rPr lang="en-US" dirty="0"/>
              <a:t>Hansard case study</a:t>
            </a:r>
          </a:p>
        </p:txBody>
      </p:sp>
    </p:spTree>
    <p:extLst>
      <p:ext uri="{BB962C8B-B14F-4D97-AF65-F5344CB8AC3E}">
        <p14:creationId xmlns:p14="http://schemas.microsoft.com/office/powerpoint/2010/main" val="2294344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EDEE-0EDE-1835-D8DB-2BB963D2DF29}"/>
              </a:ext>
            </a:extLst>
          </p:cNvPr>
          <p:cNvSpPr>
            <a:spLocks noGrp="1"/>
          </p:cNvSpPr>
          <p:nvPr>
            <p:ph type="title"/>
          </p:nvPr>
        </p:nvSpPr>
        <p:spPr>
          <a:xfrm>
            <a:off x="653582" y="514350"/>
            <a:ext cx="3264837" cy="1106000"/>
          </a:xfrm>
        </p:spPr>
        <p:txBody>
          <a:bodyPr spcFirstLastPara="1" vert="horz" wrap="square" lIns="68580" tIns="34290" rIns="68580" bIns="34290" rtlCol="0" anchor="b" anchorCtr="0">
            <a:normAutofit fontScale="90000"/>
          </a:bodyPr>
          <a:lstStyle/>
          <a:p>
            <a:pPr algn="ctr"/>
            <a:r>
              <a:rPr lang="en-US" sz="2400" kern="1200">
                <a:solidFill>
                  <a:srgbClr val="595959"/>
                </a:solidFill>
                <a:latin typeface="+mj-lt"/>
                <a:ea typeface="+mj-ea"/>
                <a:cs typeface="+mj-cs"/>
              </a:rPr>
              <a:t>Semantic search of the database in Claude Desktop via MCP</a:t>
            </a:r>
          </a:p>
        </p:txBody>
      </p:sp>
      <p:sp>
        <p:nvSpPr>
          <p:cNvPr id="8" name="Content Placeholder 7">
            <a:extLst>
              <a:ext uri="{FF2B5EF4-FFF2-40B4-BE49-F238E27FC236}">
                <a16:creationId xmlns:a16="http://schemas.microsoft.com/office/drawing/2014/main" id="{4C96A6F8-3809-DC08-DE99-3B1E955A31AE}"/>
              </a:ext>
            </a:extLst>
          </p:cNvPr>
          <p:cNvSpPr>
            <a:spLocks noGrp="1"/>
          </p:cNvSpPr>
          <p:nvPr>
            <p:ph sz="half" idx="1"/>
          </p:nvPr>
        </p:nvSpPr>
        <p:spPr>
          <a:xfrm>
            <a:off x="326790" y="1835502"/>
            <a:ext cx="3918419" cy="2827826"/>
          </a:xfrm>
        </p:spPr>
        <p:txBody>
          <a:bodyPr spcFirstLastPara="1" vert="horz" wrap="square" lIns="68580" tIns="34290" rIns="68580" bIns="34290" rtlCol="0" anchor="t" anchorCtr="0">
            <a:normAutofit/>
          </a:bodyPr>
          <a:lstStyle/>
          <a:p>
            <a:pPr marL="0" indent="0">
              <a:buNone/>
            </a:pPr>
            <a:r>
              <a:rPr lang="en-US" sz="1800" dirty="0">
                <a:solidFill>
                  <a:srgbClr val="595959"/>
                </a:solidFill>
              </a:rPr>
              <a:t>Prompt: Find me the top 5 quotes from the 1850s in Victoria about democracy as a problem or danger. This might relate to perceptions of the fickleness of 'the people', their irrationality, lack of education, or the way the propertyless could not be trusted to govern responsibly.</a:t>
            </a:r>
          </a:p>
        </p:txBody>
      </p:sp>
      <p:pic>
        <p:nvPicPr>
          <p:cNvPr id="10" name="Content Placeholder 9">
            <a:extLst>
              <a:ext uri="{FF2B5EF4-FFF2-40B4-BE49-F238E27FC236}">
                <a16:creationId xmlns:a16="http://schemas.microsoft.com/office/drawing/2014/main" id="{A9A3ED25-0E16-B043-B240-C0A9AEDC7CFC}"/>
              </a:ext>
            </a:extLst>
          </p:cNvPr>
          <p:cNvPicPr>
            <a:picLocks noGrp="1" noChangeAspect="1"/>
          </p:cNvPicPr>
          <p:nvPr>
            <p:ph sz="half" idx="2"/>
          </p:nvPr>
        </p:nvPicPr>
        <p:blipFill>
          <a:blip r:embed="rId2"/>
          <a:stretch>
            <a:fillRect/>
          </a:stretch>
        </p:blipFill>
        <p:spPr>
          <a:xfrm>
            <a:off x="5127117" y="514349"/>
            <a:ext cx="3516260" cy="4148979"/>
          </a:xfrm>
          <a:prstGeom prst="rect">
            <a:avLst/>
          </a:prstGeom>
        </p:spPr>
      </p:pic>
    </p:spTree>
    <p:extLst>
      <p:ext uri="{BB962C8B-B14F-4D97-AF65-F5344CB8AC3E}">
        <p14:creationId xmlns:p14="http://schemas.microsoft.com/office/powerpoint/2010/main" val="1167550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0FF3D-FB29-83CC-E029-E5CB4EAB8D28}"/>
              </a:ext>
            </a:extLst>
          </p:cNvPr>
          <p:cNvSpPr>
            <a:spLocks noGrp="1"/>
          </p:cNvSpPr>
          <p:nvPr>
            <p:ph type="title"/>
          </p:nvPr>
        </p:nvSpPr>
        <p:spPr>
          <a:xfrm>
            <a:off x="932400" y="510778"/>
            <a:ext cx="7279200" cy="572700"/>
          </a:xfrm>
        </p:spPr>
        <p:txBody>
          <a:bodyPr>
            <a:normAutofit fontScale="90000"/>
          </a:bodyPr>
          <a:lstStyle/>
          <a:p>
            <a:r>
              <a:rPr lang="en-US" dirty="0"/>
              <a:t>How democracy was discussed in parliament in 1850s Victoria</a:t>
            </a:r>
          </a:p>
        </p:txBody>
      </p:sp>
      <p:sp>
        <p:nvSpPr>
          <p:cNvPr id="3" name="Content Placeholder 2">
            <a:extLst>
              <a:ext uri="{FF2B5EF4-FFF2-40B4-BE49-F238E27FC236}">
                <a16:creationId xmlns:a16="http://schemas.microsoft.com/office/drawing/2014/main" id="{F158F736-3AB8-6CC7-9CBC-4DC2B9C89CC1}"/>
              </a:ext>
            </a:extLst>
          </p:cNvPr>
          <p:cNvSpPr>
            <a:spLocks noGrp="1"/>
          </p:cNvSpPr>
          <p:nvPr>
            <p:ph sz="half" idx="1"/>
          </p:nvPr>
        </p:nvSpPr>
        <p:spPr>
          <a:xfrm>
            <a:off x="133815" y="1268016"/>
            <a:ext cx="4381035" cy="3750033"/>
          </a:xfrm>
        </p:spPr>
        <p:txBody>
          <a:bodyPr>
            <a:normAutofit fontScale="92500" lnSpcReduction="20000"/>
          </a:bodyPr>
          <a:lstStyle/>
          <a:p>
            <a:pPr marL="0" indent="0">
              <a:buNone/>
            </a:pPr>
            <a:r>
              <a:rPr lang="en-US" dirty="0"/>
              <a:t>I asked Sonnet: ‘Reverting to the Victorian discussion of democracy through the 1850s - what adjectives, metaphors or similes are used to describe "the people" in these debates? Group by pro and anti democracy speakers.’ The answer was very revealing.  It pointed to comments about the </a:t>
            </a:r>
            <a:r>
              <a:rPr lang="en-US" dirty="0">
                <a:solidFill>
                  <a:srgbClr val="FF0000"/>
                </a:solidFill>
              </a:rPr>
              <a:t>animality</a:t>
            </a:r>
            <a:r>
              <a:rPr lang="en-US" dirty="0"/>
              <a:t> of the mob; ordinary people as </a:t>
            </a:r>
            <a:r>
              <a:rPr lang="en-US" dirty="0">
                <a:solidFill>
                  <a:srgbClr val="FF0000"/>
                </a:solidFill>
              </a:rPr>
              <a:t>puppets</a:t>
            </a:r>
            <a:r>
              <a:rPr lang="en-US" dirty="0"/>
              <a:t> able to be manipulated by the rich and powerful; the </a:t>
            </a:r>
            <a:r>
              <a:rPr lang="en-US" dirty="0">
                <a:solidFill>
                  <a:srgbClr val="FF0000"/>
                </a:solidFill>
              </a:rPr>
              <a:t>childishness</a:t>
            </a:r>
            <a:r>
              <a:rPr lang="en-US" dirty="0"/>
              <a:t> of the ignorant and uneducated; </a:t>
            </a:r>
            <a:r>
              <a:rPr lang="en-US" dirty="0">
                <a:solidFill>
                  <a:srgbClr val="FF0000"/>
                </a:solidFill>
              </a:rPr>
              <a:t>democracy itself </a:t>
            </a:r>
            <a:r>
              <a:rPr lang="en-US" dirty="0"/>
              <a:t>viewed as an organic and threatening force. The people were cast as "ignorant," "besotted," "degraded," "rash," "speculative," "unsettled" (of goldfields population), "incendiary" (of adventurer-politicians), "presumptuous," "insidious.” </a:t>
            </a:r>
          </a:p>
          <a:p>
            <a:pPr marL="0" indent="0">
              <a:buNone/>
            </a:pPr>
            <a:r>
              <a:rPr lang="en-US" dirty="0"/>
              <a:t>On the other (pro-democracy) side, it found, the language was much less vivid and metaphoric. Ordinary and humble people had </a:t>
            </a:r>
            <a:r>
              <a:rPr lang="en-US" dirty="0">
                <a:solidFill>
                  <a:srgbClr val="FF0000"/>
                </a:solidFill>
              </a:rPr>
              <a:t>common sense</a:t>
            </a:r>
            <a:r>
              <a:rPr lang="en-US" dirty="0"/>
              <a:t>, </a:t>
            </a:r>
            <a:r>
              <a:rPr lang="en-US" dirty="0">
                <a:solidFill>
                  <a:srgbClr val="FF0000"/>
                </a:solidFill>
              </a:rPr>
              <a:t>respect for property and the law</a:t>
            </a:r>
            <a:r>
              <a:rPr lang="en-US" dirty="0"/>
              <a:t>, </a:t>
            </a:r>
            <a:r>
              <a:rPr lang="en-US" dirty="0">
                <a:solidFill>
                  <a:srgbClr val="FF0000"/>
                </a:solidFill>
              </a:rPr>
              <a:t>conservative instincts, </a:t>
            </a:r>
            <a:r>
              <a:rPr lang="en-US" dirty="0"/>
              <a:t>they were </a:t>
            </a:r>
            <a:r>
              <a:rPr lang="en-US" dirty="0">
                <a:solidFill>
                  <a:srgbClr val="FF0000"/>
                </a:solidFill>
              </a:rPr>
              <a:t>industrious and intelligent.</a:t>
            </a:r>
          </a:p>
          <a:p>
            <a:pPr marL="0" indent="0">
              <a:buNone/>
            </a:pPr>
            <a:endParaRPr lang="en-US" dirty="0"/>
          </a:p>
        </p:txBody>
      </p:sp>
      <p:sp>
        <p:nvSpPr>
          <p:cNvPr id="4" name="Content Placeholder 3">
            <a:extLst>
              <a:ext uri="{FF2B5EF4-FFF2-40B4-BE49-F238E27FC236}">
                <a16:creationId xmlns:a16="http://schemas.microsoft.com/office/drawing/2014/main" id="{EE9A0012-374C-5EFC-0225-76AAA7225BE0}"/>
              </a:ext>
            </a:extLst>
          </p:cNvPr>
          <p:cNvSpPr>
            <a:spLocks noGrp="1"/>
          </p:cNvSpPr>
          <p:nvPr>
            <p:ph sz="half" idx="2"/>
          </p:nvPr>
        </p:nvSpPr>
        <p:spPr/>
        <p:txBody>
          <a:bodyPr>
            <a:normAutofit fontScale="92500" lnSpcReduction="20000"/>
          </a:bodyPr>
          <a:lstStyle/>
          <a:p>
            <a:pPr marL="0" indent="0">
              <a:buNone/>
            </a:pPr>
            <a:r>
              <a:rPr lang="en-US" dirty="0"/>
              <a:t>Then I gave the same prompt to Opus, the higher model. It sliced the material in a different way – by speaker, usefully, helping me see the ways certain speakers ran one or other of these arguments. </a:t>
            </a:r>
          </a:p>
          <a:p>
            <a:pPr marL="0" indent="0">
              <a:buNone/>
            </a:pPr>
            <a:endParaRPr lang="en-US" dirty="0"/>
          </a:p>
          <a:p>
            <a:pPr marL="0" indent="0">
              <a:buNone/>
            </a:pPr>
            <a:endParaRPr lang="en-US" dirty="0"/>
          </a:p>
        </p:txBody>
      </p:sp>
      <p:pic>
        <p:nvPicPr>
          <p:cNvPr id="6" name="Picture 5">
            <a:extLst>
              <a:ext uri="{FF2B5EF4-FFF2-40B4-BE49-F238E27FC236}">
                <a16:creationId xmlns:a16="http://schemas.microsoft.com/office/drawing/2014/main" id="{F875045A-E64D-025D-23B4-C18653687480}"/>
              </a:ext>
            </a:extLst>
          </p:cNvPr>
          <p:cNvPicPr>
            <a:picLocks noChangeAspect="1"/>
          </p:cNvPicPr>
          <p:nvPr/>
        </p:nvPicPr>
        <p:blipFill>
          <a:blip r:embed="rId2"/>
          <a:stretch>
            <a:fillRect/>
          </a:stretch>
        </p:blipFill>
        <p:spPr>
          <a:xfrm>
            <a:off x="5301342" y="2452195"/>
            <a:ext cx="2426453" cy="2565854"/>
          </a:xfrm>
          <a:prstGeom prst="rect">
            <a:avLst/>
          </a:prstGeom>
        </p:spPr>
      </p:pic>
    </p:spTree>
    <p:extLst>
      <p:ext uri="{BB962C8B-B14F-4D97-AF65-F5344CB8AC3E}">
        <p14:creationId xmlns:p14="http://schemas.microsoft.com/office/powerpoint/2010/main" val="3333950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67"/>
          <p:cNvSpPr txBox="1">
            <a:spLocks noGrp="1"/>
          </p:cNvSpPr>
          <p:nvPr>
            <p:ph type="title"/>
          </p:nvPr>
        </p:nvSpPr>
        <p:spPr>
          <a:xfrm>
            <a:off x="311700" y="445025"/>
            <a:ext cx="8520600" cy="572700"/>
          </a:xfrm>
        </p:spPr>
        <p:txBody>
          <a:bodyPr spcFirstLastPara="1" wrap="square" lIns="68575" tIns="34275" rIns="68575" bIns="34275" anchor="ctr" anchorCtr="0">
            <a:normAutofit/>
          </a:bodyPr>
          <a:lstStyle/>
          <a:p>
            <a:pPr marL="0" indent="0" rtl="0">
              <a:buNone/>
            </a:pPr>
            <a:r>
              <a:rPr lang="en-AU" dirty="0"/>
              <a:t>World Bank Data360</a:t>
            </a:r>
            <a:endParaRPr lang="en-AU"/>
          </a:p>
        </p:txBody>
      </p:sp>
      <p:pic>
        <p:nvPicPr>
          <p:cNvPr id="9" name="Picture 8">
            <a:extLst>
              <a:ext uri="{FF2B5EF4-FFF2-40B4-BE49-F238E27FC236}">
                <a16:creationId xmlns:a16="http://schemas.microsoft.com/office/drawing/2014/main" id="{6EF89C0F-B465-2370-45A3-137F5CAC9E7C}"/>
              </a:ext>
            </a:extLst>
          </p:cNvPr>
          <p:cNvPicPr>
            <a:picLocks noChangeAspect="1"/>
          </p:cNvPicPr>
          <p:nvPr/>
        </p:nvPicPr>
        <p:blipFill>
          <a:blip r:embed="rId3"/>
          <a:stretch>
            <a:fillRect/>
          </a:stretch>
        </p:blipFill>
        <p:spPr>
          <a:xfrm>
            <a:off x="311700" y="1490245"/>
            <a:ext cx="3963373" cy="2565091"/>
          </a:xfrm>
          <a:prstGeom prst="rect">
            <a:avLst/>
          </a:prstGeom>
        </p:spPr>
      </p:pic>
      <p:pic>
        <p:nvPicPr>
          <p:cNvPr id="10" name="Picture 9">
            <a:extLst>
              <a:ext uri="{FF2B5EF4-FFF2-40B4-BE49-F238E27FC236}">
                <a16:creationId xmlns:a16="http://schemas.microsoft.com/office/drawing/2014/main" id="{82548D3C-D2AF-E877-9029-A7BB08BC5D71}"/>
              </a:ext>
            </a:extLst>
          </p:cNvPr>
          <p:cNvPicPr>
            <a:picLocks noChangeAspect="1"/>
          </p:cNvPicPr>
          <p:nvPr/>
        </p:nvPicPr>
        <p:blipFill>
          <a:blip r:embed="rId4"/>
          <a:stretch>
            <a:fillRect/>
          </a:stretch>
        </p:blipFill>
        <p:spPr>
          <a:xfrm>
            <a:off x="4572000" y="0"/>
            <a:ext cx="4676983" cy="5143500"/>
          </a:xfrm>
          <a:prstGeom prst="rect">
            <a:avLst/>
          </a:prstGeom>
        </p:spPr>
      </p:pic>
    </p:spTree>
    <p:extLst>
      <p:ext uri="{BB962C8B-B14F-4D97-AF65-F5344CB8AC3E}">
        <p14:creationId xmlns:p14="http://schemas.microsoft.com/office/powerpoint/2010/main" val="1344379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66"/>
          <p:cNvSpPr txBox="1">
            <a:spLocks noGrp="1"/>
          </p:cNvSpPr>
          <p:nvPr>
            <p:ph type="title"/>
          </p:nvPr>
        </p:nvSpPr>
        <p:spPr>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dirty="0"/>
              <a:t>Session structure</a:t>
            </a:r>
            <a:endParaRPr dirty="0"/>
          </a:p>
        </p:txBody>
      </p:sp>
      <p:sp>
        <p:nvSpPr>
          <p:cNvPr id="575" name="Google Shape;575;p66"/>
          <p:cNvSpPr txBox="1">
            <a:spLocks noGrp="1"/>
          </p:cNvSpPr>
          <p:nvPr>
            <p:ph type="body" idx="1"/>
          </p:nvPr>
        </p:nvSpPr>
        <p:spPr>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AU" b="1" dirty="0"/>
              <a:t>The Data Landscape and AI (5 min)</a:t>
            </a:r>
          </a:p>
          <a:p>
            <a:pPr marL="0" lvl="0" indent="0" algn="l" rtl="0">
              <a:spcBef>
                <a:spcPts val="800"/>
              </a:spcBef>
              <a:spcAft>
                <a:spcPts val="0"/>
              </a:spcAft>
              <a:buNone/>
            </a:pPr>
            <a:endParaRPr lang="en-AU" b="1" dirty="0"/>
          </a:p>
          <a:p>
            <a:pPr marL="0" lvl="0" indent="0" algn="l" rtl="0">
              <a:spcBef>
                <a:spcPts val="800"/>
              </a:spcBef>
              <a:spcAft>
                <a:spcPts val="0"/>
              </a:spcAft>
              <a:buNone/>
            </a:pPr>
            <a:r>
              <a:rPr lang="en-AU" b="1" dirty="0"/>
              <a:t>Why equip LLMs with tools and how?  (10 min)</a:t>
            </a:r>
            <a:br>
              <a:rPr lang="en-AU" b="1" dirty="0"/>
            </a:br>
            <a:endParaRPr lang="en-AU" b="1" dirty="0"/>
          </a:p>
          <a:p>
            <a:pPr marL="0" lvl="0" indent="0" algn="l" rtl="0">
              <a:spcBef>
                <a:spcPts val="1000"/>
              </a:spcBef>
              <a:spcAft>
                <a:spcPts val="0"/>
              </a:spcAft>
              <a:buNone/>
            </a:pPr>
            <a:r>
              <a:rPr lang="en-AU" b="1" dirty="0"/>
              <a:t>MCP examples and case studies (10 min)</a:t>
            </a:r>
            <a:br>
              <a:rPr lang="en-AU" b="1" dirty="0"/>
            </a:br>
            <a:endParaRPr lang="en-AU" b="1" dirty="0"/>
          </a:p>
          <a:p>
            <a:pPr marL="0" lvl="0" indent="0" algn="l" rtl="0">
              <a:spcBef>
                <a:spcPts val="1000"/>
              </a:spcBef>
              <a:spcAft>
                <a:spcPts val="0"/>
              </a:spcAft>
              <a:buNone/>
            </a:pPr>
            <a:r>
              <a:rPr lang="en-AU" b="1" dirty="0"/>
              <a:t>Activity (15 min)</a:t>
            </a:r>
          </a:p>
          <a:p>
            <a:pPr marL="0" lvl="0" indent="0" algn="l" rtl="0">
              <a:spcBef>
                <a:spcPts val="1000"/>
              </a:spcBef>
              <a:spcAft>
                <a:spcPts val="0"/>
              </a:spcAft>
              <a:buNone/>
            </a:pPr>
            <a:endParaRPr lang="en-AU" b="1" dirty="0"/>
          </a:p>
          <a:p>
            <a:pPr marL="0" lvl="0" indent="0" algn="l" rtl="0">
              <a:spcBef>
                <a:spcPts val="1000"/>
              </a:spcBef>
              <a:spcAft>
                <a:spcPts val="0"/>
              </a:spcAft>
              <a:buNone/>
            </a:pPr>
            <a:r>
              <a:rPr lang="en-AU" b="1" dirty="0"/>
              <a:t>Discussion and questions (10 min)</a:t>
            </a:r>
          </a:p>
        </p:txBody>
      </p:sp>
    </p:spTree>
    <p:extLst>
      <p:ext uri="{BB962C8B-B14F-4D97-AF65-F5344CB8AC3E}">
        <p14:creationId xmlns:p14="http://schemas.microsoft.com/office/powerpoint/2010/main" val="3940942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67"/>
          <p:cNvSpPr txBox="1">
            <a:spLocks noGrp="1"/>
          </p:cNvSpPr>
          <p:nvPr>
            <p:ph type="title"/>
          </p:nvPr>
        </p:nvSpPr>
        <p:spPr>
          <a:prstGeom prst="rect">
            <a:avLst/>
          </a:prstGeom>
        </p:spPr>
        <p:txBody>
          <a:bodyPr spcFirstLastPara="1" wrap="square" lIns="68575" tIns="34275" rIns="68575" bIns="34275" anchor="ctr" anchorCtr="0">
            <a:normAutofit/>
          </a:bodyPr>
          <a:lstStyle/>
          <a:p>
            <a:pPr marL="0" indent="0" algn="l" rtl="0">
              <a:buNone/>
            </a:pPr>
            <a:r>
              <a:rPr lang="en-AU" dirty="0"/>
              <a:t>PubMed</a:t>
            </a:r>
          </a:p>
        </p:txBody>
      </p:sp>
      <p:sp>
        <p:nvSpPr>
          <p:cNvPr id="581" name="Google Shape;581;p67"/>
          <p:cNvSpPr txBox="1">
            <a:spLocks noGrp="1"/>
          </p:cNvSpPr>
          <p:nvPr>
            <p:ph type="body" idx="1"/>
          </p:nvPr>
        </p:nvSpPr>
        <p:spPr>
          <a:xfrm>
            <a:off x="222250" y="1385993"/>
            <a:ext cx="4521200" cy="3263900"/>
          </a:xfrm>
          <a:prstGeom prst="rect">
            <a:avLst/>
          </a:prstGeom>
        </p:spPr>
        <p:txBody>
          <a:bodyPr spcFirstLastPara="1" wrap="square" lIns="68575" tIns="34275" rIns="68575" bIns="34275" anchor="t" anchorCtr="0">
            <a:normAutofit/>
          </a:bodyPr>
          <a:lstStyle/>
          <a:p>
            <a:pPr marL="342900" lvl="0" indent="0" algn="l" rtl="0">
              <a:spcBef>
                <a:spcPts val="300"/>
              </a:spcBef>
              <a:spcAft>
                <a:spcPts val="0"/>
              </a:spcAft>
              <a:buNone/>
            </a:pPr>
            <a:r>
              <a:rPr lang="en-AU" sz="1500" dirty="0"/>
              <a:t>Biomedical literature search, in two steps: a search returns article IDs, a second call fetches the detail.</a:t>
            </a:r>
          </a:p>
          <a:p>
            <a:pPr marL="342900" lvl="0" indent="0" algn="l" rtl="0">
              <a:spcBef>
                <a:spcPts val="300"/>
              </a:spcBef>
              <a:spcAft>
                <a:spcPts val="0"/>
              </a:spcAft>
              <a:buNone/>
            </a:pPr>
            <a:endParaRPr lang="en-AU" sz="1500" dirty="0"/>
          </a:p>
          <a:p>
            <a:pPr marL="342900" lvl="0" indent="0">
              <a:spcBef>
                <a:spcPts val="300"/>
              </a:spcBef>
              <a:buNone/>
            </a:pPr>
            <a:r>
              <a:rPr lang="en-AU" sz="1500" dirty="0"/>
              <a:t>Anthropic itself provides a set of example use cases as part of its training: </a:t>
            </a:r>
            <a:r>
              <a:rPr lang="en-AU" sz="1500" dirty="0">
                <a:hlinkClick r:id="rId3"/>
              </a:rPr>
              <a:t>https://academy.claude.com/tutorials/using-the-pubmed-connector-in-claude</a:t>
            </a:r>
            <a:endParaRPr lang="en-AU" sz="1500" dirty="0"/>
          </a:p>
          <a:p>
            <a:pPr marL="342900" lvl="0" indent="0">
              <a:spcBef>
                <a:spcPts val="300"/>
              </a:spcBef>
              <a:buNone/>
            </a:pPr>
            <a:endParaRPr lang="en-AU" sz="1500" dirty="0"/>
          </a:p>
        </p:txBody>
      </p:sp>
      <p:pic>
        <p:nvPicPr>
          <p:cNvPr id="3" name="Picture 2">
            <a:extLst>
              <a:ext uri="{FF2B5EF4-FFF2-40B4-BE49-F238E27FC236}">
                <a16:creationId xmlns:a16="http://schemas.microsoft.com/office/drawing/2014/main" id="{B5DBF437-90CF-FC10-560F-1247D9E6B31F}"/>
              </a:ext>
            </a:extLst>
          </p:cNvPr>
          <p:cNvPicPr>
            <a:picLocks noChangeAspect="1"/>
          </p:cNvPicPr>
          <p:nvPr/>
        </p:nvPicPr>
        <p:blipFill>
          <a:blip r:embed="rId4"/>
          <a:stretch>
            <a:fillRect/>
          </a:stretch>
        </p:blipFill>
        <p:spPr>
          <a:xfrm>
            <a:off x="5141383" y="0"/>
            <a:ext cx="3982225" cy="5143500"/>
          </a:xfrm>
          <a:prstGeom prst="rect">
            <a:avLst/>
          </a:prstGeom>
        </p:spPr>
      </p:pic>
    </p:spTree>
    <p:extLst>
      <p:ext uri="{BB962C8B-B14F-4D97-AF65-F5344CB8AC3E}">
        <p14:creationId xmlns:p14="http://schemas.microsoft.com/office/powerpoint/2010/main" val="7739345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67"/>
          <p:cNvSpPr txBox="1">
            <a:spLocks noGrp="1"/>
          </p:cNvSpPr>
          <p:nvPr>
            <p:ph type="title"/>
          </p:nvPr>
        </p:nvSpPr>
        <p:spPr>
          <a:xfrm>
            <a:off x="112183" y="-5556"/>
            <a:ext cx="1725084" cy="682889"/>
          </a:xfrm>
          <a:prstGeom prst="rect">
            <a:avLst/>
          </a:prstGeom>
        </p:spPr>
        <p:txBody>
          <a:bodyPr spcFirstLastPara="1" wrap="square" lIns="68575" tIns="34275" rIns="68575" bIns="34275" anchor="ctr" anchorCtr="0">
            <a:normAutofit/>
          </a:bodyPr>
          <a:lstStyle/>
          <a:p>
            <a:pPr marL="0" indent="0" algn="l" rtl="0">
              <a:buNone/>
            </a:pPr>
            <a:r>
              <a:rPr lang="en-AU" dirty="0"/>
              <a:t>Mapbox</a:t>
            </a:r>
          </a:p>
        </p:txBody>
      </p:sp>
      <p:pic>
        <p:nvPicPr>
          <p:cNvPr id="5" name="Picture 4">
            <a:extLst>
              <a:ext uri="{FF2B5EF4-FFF2-40B4-BE49-F238E27FC236}">
                <a16:creationId xmlns:a16="http://schemas.microsoft.com/office/drawing/2014/main" id="{5A141BBB-8D61-1E8D-A59A-B03C434A573B}"/>
              </a:ext>
            </a:extLst>
          </p:cNvPr>
          <p:cNvPicPr>
            <a:picLocks noChangeAspect="1"/>
          </p:cNvPicPr>
          <p:nvPr/>
        </p:nvPicPr>
        <p:blipFill>
          <a:blip r:embed="rId3"/>
          <a:stretch>
            <a:fillRect/>
          </a:stretch>
        </p:blipFill>
        <p:spPr>
          <a:xfrm>
            <a:off x="5016378" y="273844"/>
            <a:ext cx="3497405" cy="560904"/>
          </a:xfrm>
          <a:prstGeom prst="rect">
            <a:avLst/>
          </a:prstGeom>
        </p:spPr>
      </p:pic>
      <p:pic>
        <p:nvPicPr>
          <p:cNvPr id="6" name="Picture 5">
            <a:extLst>
              <a:ext uri="{FF2B5EF4-FFF2-40B4-BE49-F238E27FC236}">
                <a16:creationId xmlns:a16="http://schemas.microsoft.com/office/drawing/2014/main" id="{54AB3698-8761-DB0F-AB34-EB6D083E33BA}"/>
              </a:ext>
            </a:extLst>
          </p:cNvPr>
          <p:cNvPicPr>
            <a:picLocks noChangeAspect="1"/>
          </p:cNvPicPr>
          <p:nvPr/>
        </p:nvPicPr>
        <p:blipFill>
          <a:blip r:embed="rId4"/>
          <a:stretch>
            <a:fillRect/>
          </a:stretch>
        </p:blipFill>
        <p:spPr>
          <a:xfrm>
            <a:off x="5016378" y="770944"/>
            <a:ext cx="3498972" cy="4179950"/>
          </a:xfrm>
          <a:prstGeom prst="rect">
            <a:avLst/>
          </a:prstGeom>
        </p:spPr>
      </p:pic>
      <p:pic>
        <p:nvPicPr>
          <p:cNvPr id="7" name="Picture 6">
            <a:extLst>
              <a:ext uri="{FF2B5EF4-FFF2-40B4-BE49-F238E27FC236}">
                <a16:creationId xmlns:a16="http://schemas.microsoft.com/office/drawing/2014/main" id="{C2648351-FFCA-7A1C-66E4-EBB8F130CB67}"/>
              </a:ext>
            </a:extLst>
          </p:cNvPr>
          <p:cNvPicPr>
            <a:picLocks noChangeAspect="1"/>
          </p:cNvPicPr>
          <p:nvPr/>
        </p:nvPicPr>
        <p:blipFill>
          <a:blip r:embed="rId5"/>
          <a:stretch>
            <a:fillRect/>
          </a:stretch>
        </p:blipFill>
        <p:spPr>
          <a:xfrm>
            <a:off x="1145117" y="819302"/>
            <a:ext cx="3149416" cy="4324198"/>
          </a:xfrm>
          <a:prstGeom prst="rect">
            <a:avLst/>
          </a:prstGeom>
        </p:spPr>
      </p:pic>
    </p:spTree>
    <p:extLst>
      <p:ext uri="{BB962C8B-B14F-4D97-AF65-F5344CB8AC3E}">
        <p14:creationId xmlns:p14="http://schemas.microsoft.com/office/powerpoint/2010/main" val="18308862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67"/>
          <p:cNvSpPr txBox="1">
            <a:spLocks noGrp="1"/>
          </p:cNvSpPr>
          <p:nvPr>
            <p:ph type="title"/>
          </p:nvPr>
        </p:nvSpPr>
        <p:spPr>
          <a:xfrm>
            <a:off x="833923" y="357820"/>
            <a:ext cx="3738077" cy="584572"/>
          </a:xfrm>
          <a:prstGeom prst="rect">
            <a:avLst/>
          </a:prstGeom>
        </p:spPr>
        <p:txBody>
          <a:bodyPr spcFirstLastPara="1" wrap="square" lIns="68575" tIns="34275" rIns="68575" bIns="34275" anchor="ctr" anchorCtr="0">
            <a:normAutofit/>
          </a:bodyPr>
          <a:lstStyle/>
          <a:p>
            <a:pPr marL="0" indent="0" algn="l" rtl="0">
              <a:buNone/>
            </a:pPr>
            <a:r>
              <a:rPr lang="en-AU" dirty="0" err="1"/>
              <a:t>Draw.io</a:t>
            </a:r>
            <a:r>
              <a:rPr lang="en-AU" dirty="0"/>
              <a:t> and </a:t>
            </a:r>
            <a:r>
              <a:rPr lang="en-AU" dirty="0" err="1"/>
              <a:t>Wikidata</a:t>
            </a:r>
            <a:endParaRPr lang="en-AU" dirty="0"/>
          </a:p>
        </p:txBody>
      </p:sp>
      <p:pic>
        <p:nvPicPr>
          <p:cNvPr id="5" name="Picture 4">
            <a:extLst>
              <a:ext uri="{FF2B5EF4-FFF2-40B4-BE49-F238E27FC236}">
                <a16:creationId xmlns:a16="http://schemas.microsoft.com/office/drawing/2014/main" id="{8DA2F1DC-7F08-4C4B-3E0C-6D949A6BE6F1}"/>
              </a:ext>
            </a:extLst>
          </p:cNvPr>
          <p:cNvPicPr>
            <a:picLocks noChangeAspect="1"/>
          </p:cNvPicPr>
          <p:nvPr/>
        </p:nvPicPr>
        <p:blipFill>
          <a:blip r:embed="rId3"/>
          <a:stretch>
            <a:fillRect/>
          </a:stretch>
        </p:blipFill>
        <p:spPr>
          <a:xfrm>
            <a:off x="5719569" y="0"/>
            <a:ext cx="3228586" cy="5143500"/>
          </a:xfrm>
          <a:prstGeom prst="rect">
            <a:avLst/>
          </a:prstGeom>
        </p:spPr>
      </p:pic>
      <p:pic>
        <p:nvPicPr>
          <p:cNvPr id="6" name="Picture 5">
            <a:extLst>
              <a:ext uri="{FF2B5EF4-FFF2-40B4-BE49-F238E27FC236}">
                <a16:creationId xmlns:a16="http://schemas.microsoft.com/office/drawing/2014/main" id="{F674BE30-8AA1-047D-4700-E5E83492E6FC}"/>
              </a:ext>
            </a:extLst>
          </p:cNvPr>
          <p:cNvPicPr>
            <a:picLocks noChangeAspect="1"/>
          </p:cNvPicPr>
          <p:nvPr/>
        </p:nvPicPr>
        <p:blipFill>
          <a:blip r:embed="rId4"/>
          <a:stretch>
            <a:fillRect/>
          </a:stretch>
        </p:blipFill>
        <p:spPr>
          <a:xfrm>
            <a:off x="293915" y="1268044"/>
            <a:ext cx="5105990" cy="3109957"/>
          </a:xfrm>
          <a:prstGeom prst="rect">
            <a:avLst/>
          </a:prstGeom>
        </p:spPr>
      </p:pic>
    </p:spTree>
    <p:extLst>
      <p:ext uri="{BB962C8B-B14F-4D97-AF65-F5344CB8AC3E}">
        <p14:creationId xmlns:p14="http://schemas.microsoft.com/office/powerpoint/2010/main" val="10443237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67"/>
          <p:cNvSpPr txBox="1">
            <a:spLocks noGrp="1"/>
          </p:cNvSpPr>
          <p:nvPr>
            <p:ph type="title"/>
          </p:nvPr>
        </p:nvSpPr>
        <p:spPr>
          <a:xfrm>
            <a:off x="3656943" y="55874"/>
            <a:ext cx="1830113" cy="572700"/>
          </a:xfrm>
          <a:prstGeom prst="rect">
            <a:avLst/>
          </a:prstGeom>
        </p:spPr>
        <p:txBody>
          <a:bodyPr spcFirstLastPara="1" wrap="square" lIns="68575" tIns="34275" rIns="68575" bIns="34275" anchor="ctr" anchorCtr="0">
            <a:normAutofit/>
          </a:bodyPr>
          <a:lstStyle/>
          <a:p>
            <a:pPr marL="0" indent="0" algn="l" rtl="0">
              <a:buNone/>
            </a:pPr>
            <a:r>
              <a:rPr lang="en-AU" dirty="0"/>
              <a:t>Activity</a:t>
            </a:r>
            <a:endParaRPr lang="en-AU" b="0" i="1" dirty="0"/>
          </a:p>
        </p:txBody>
      </p:sp>
      <p:sp>
        <p:nvSpPr>
          <p:cNvPr id="581" name="Google Shape;581;p67"/>
          <p:cNvSpPr txBox="1">
            <a:spLocks noGrp="1"/>
          </p:cNvSpPr>
          <p:nvPr>
            <p:ph type="body" idx="1"/>
          </p:nvPr>
        </p:nvSpPr>
        <p:spPr>
          <a:xfrm>
            <a:off x="311697" y="690683"/>
            <a:ext cx="4109227" cy="4148218"/>
          </a:xfrm>
          <a:prstGeom prst="rect">
            <a:avLst/>
          </a:prstGeom>
        </p:spPr>
        <p:txBody>
          <a:bodyPr spcFirstLastPara="1" wrap="square" lIns="0" tIns="0" rIns="0" bIns="0" anchor="t" anchorCtr="0">
            <a:normAutofit/>
          </a:bodyPr>
          <a:lstStyle/>
          <a:p>
            <a:pPr marL="0" indent="0" algn="l" rtl="0">
              <a:spcBef>
                <a:spcPts val="0"/>
              </a:spcBef>
              <a:buNone/>
            </a:pPr>
            <a:r>
              <a:rPr lang="en-AU" sz="1800" b="1" dirty="0"/>
              <a:t>Things to try</a:t>
            </a:r>
          </a:p>
          <a:p>
            <a:pPr marL="228600" indent="-228600" algn="l" rtl="0">
              <a:spcBef>
                <a:spcPts val="600"/>
              </a:spcBef>
              <a:spcAft>
                <a:spcPts val="0"/>
              </a:spcAft>
              <a:buFont typeface="Arial"/>
              <a:buChar char="•"/>
            </a:pPr>
            <a:r>
              <a:rPr lang="en-AU" sz="1300" dirty="0"/>
              <a:t>Connect to an MCP server (if you haven’t already) and confirm access in a chat: “Do you have access to the [server name] MCP server?”</a:t>
            </a:r>
          </a:p>
          <a:p>
            <a:pPr marL="228600" indent="-228600" algn="l" rtl="0">
              <a:spcBef>
                <a:spcPts val="600"/>
              </a:spcBef>
              <a:spcAft>
                <a:spcPts val="0"/>
              </a:spcAft>
              <a:buFont typeface="Arial"/>
              <a:buChar char="•"/>
            </a:pPr>
            <a:r>
              <a:rPr lang="en-AU" sz="1300" dirty="0"/>
              <a:t>Ask what tools the server provides and how they work</a:t>
            </a:r>
          </a:p>
          <a:p>
            <a:pPr marL="228600" indent="-228600" algn="l" rtl="0">
              <a:spcBef>
                <a:spcPts val="600"/>
              </a:spcBef>
              <a:spcAft>
                <a:spcPts val="0"/>
              </a:spcAft>
              <a:buFont typeface="Arial"/>
              <a:buChar char="•"/>
            </a:pPr>
            <a:r>
              <a:rPr lang="en-AU" sz="1300" dirty="0"/>
              <a:t>Ask questions that use the tools and evaluate the quality of what comes back</a:t>
            </a:r>
          </a:p>
          <a:p>
            <a:pPr marL="228600" indent="-228600" algn="l" rtl="0">
              <a:spcBef>
                <a:spcPts val="600"/>
              </a:spcBef>
              <a:spcAft>
                <a:spcPts val="0"/>
              </a:spcAft>
              <a:buFont typeface="Arial"/>
              <a:buChar char="•"/>
            </a:pPr>
            <a:r>
              <a:rPr lang="en-AU" sz="1300" i="1" dirty="0"/>
              <a:t>For those who don’t want to sign in to </a:t>
            </a:r>
            <a:r>
              <a:rPr lang="en-AU" sz="1300" i="1" dirty="0" err="1"/>
              <a:t>claude.ai</a:t>
            </a:r>
            <a:r>
              <a:rPr lang="en-AU" sz="1300" i="1" dirty="0"/>
              <a:t>, there is a pre-baked conversation with tools you can follow. </a:t>
            </a:r>
            <a:br>
              <a:rPr lang="en-AU" sz="1300" dirty="0"/>
            </a:br>
            <a:br>
              <a:rPr lang="en-AU" sz="1300" dirty="0"/>
            </a:br>
            <a:br>
              <a:rPr lang="en-AU" sz="1300" dirty="0"/>
            </a:br>
            <a:endParaRPr lang="en-AU" sz="1300" dirty="0"/>
          </a:p>
        </p:txBody>
      </p:sp>
      <p:sp>
        <p:nvSpPr>
          <p:cNvPr id="2" name="Text Placeholder 1">
            <a:extLst>
              <a:ext uri="{FF2B5EF4-FFF2-40B4-BE49-F238E27FC236}">
                <a16:creationId xmlns:a16="http://schemas.microsoft.com/office/drawing/2014/main" id="{EDFE970E-2186-60FB-8291-369E7E62ABE1}"/>
              </a:ext>
            </a:extLst>
          </p:cNvPr>
          <p:cNvSpPr>
            <a:spLocks noGrp="1"/>
          </p:cNvSpPr>
          <p:nvPr>
            <p:ph type="body" idx="2"/>
          </p:nvPr>
        </p:nvSpPr>
        <p:spPr>
          <a:xfrm>
            <a:off x="4830553" y="690683"/>
            <a:ext cx="3999900" cy="3810000"/>
          </a:xfrm>
        </p:spPr>
        <p:txBody>
          <a:bodyPr spcFirstLastPara="1" wrap="square" lIns="0" tIns="0" rIns="0" bIns="0" anchor="t" anchorCtr="0">
            <a:normAutofit/>
          </a:bodyPr>
          <a:lstStyle/>
          <a:p>
            <a:pPr marL="0" indent="0" algn="l" rtl="0">
              <a:spcBef>
                <a:spcPts val="0"/>
              </a:spcBef>
              <a:buNone/>
            </a:pPr>
            <a:r>
              <a:rPr lang="en-AU" sz="1800" b="1" dirty="0"/>
              <a:t>Things to critique</a:t>
            </a:r>
          </a:p>
          <a:p>
            <a:pPr marL="228600" indent="-228600" algn="l" rtl="0">
              <a:spcBef>
                <a:spcPts val="600"/>
              </a:spcBef>
              <a:spcAft>
                <a:spcPts val="0"/>
              </a:spcAft>
              <a:buFont typeface="Arial"/>
              <a:buChar char="•"/>
            </a:pPr>
            <a:r>
              <a:rPr lang="en-AU" sz="1300" dirty="0"/>
              <a:t>Is the selection of tools provided by a given MCP server useful?</a:t>
            </a:r>
          </a:p>
          <a:p>
            <a:pPr marL="228600" indent="-228600" algn="l" rtl="0">
              <a:spcBef>
                <a:spcPts val="600"/>
              </a:spcBef>
              <a:spcAft>
                <a:spcPts val="0"/>
              </a:spcAft>
              <a:buFont typeface="Arial"/>
              <a:buChar char="•"/>
            </a:pPr>
            <a:r>
              <a:rPr lang="en-AU" sz="1300" dirty="0"/>
              <a:t>Is it clear which tools were used and why? What arguments were passed in and what response did the LLM get back?</a:t>
            </a:r>
          </a:p>
          <a:p>
            <a:pPr marL="228600" indent="-228600" algn="l" rtl="0">
              <a:spcBef>
                <a:spcPts val="600"/>
              </a:spcBef>
              <a:spcAft>
                <a:spcPts val="0"/>
              </a:spcAft>
              <a:buFont typeface="Arial"/>
              <a:buChar char="•"/>
            </a:pPr>
            <a:r>
              <a:rPr lang="en-AU" sz="1300" dirty="0"/>
              <a:t>Can you easily distinguish between a deterministic tool response and an LLM summary response?</a:t>
            </a:r>
          </a:p>
          <a:p>
            <a:pPr marL="228600" indent="-228600" algn="l" rtl="0">
              <a:spcBef>
                <a:spcPts val="600"/>
              </a:spcBef>
              <a:spcAft>
                <a:spcPts val="0"/>
              </a:spcAft>
              <a:buFont typeface="Arial"/>
              <a:buChar char="•"/>
            </a:pPr>
            <a:r>
              <a:rPr lang="en-AU" sz="1300" dirty="0"/>
              <a:t>Did the LLM give an accurate account of what the tool gave back?</a:t>
            </a:r>
          </a:p>
          <a:p>
            <a:pPr marL="228600" indent="-228600" algn="l" rtl="0">
              <a:spcBef>
                <a:spcPts val="600"/>
              </a:spcBef>
              <a:spcAft>
                <a:spcPts val="0"/>
              </a:spcAft>
              <a:buFont typeface="Arial"/>
              <a:buChar char="•"/>
            </a:pPr>
            <a:r>
              <a:rPr lang="en-AU" sz="1300" dirty="0"/>
              <a:t>What are some things that could go wrong with these kinds of Natural Language Interfaces to tools?</a:t>
            </a:r>
          </a:p>
          <a:p>
            <a:pPr marL="228600" indent="-228600" algn="l" rtl="0">
              <a:spcBef>
                <a:spcPts val="600"/>
              </a:spcBef>
              <a:spcAft>
                <a:spcPts val="0"/>
              </a:spcAft>
              <a:buFont typeface="Arial"/>
              <a:buChar char="•"/>
            </a:pPr>
            <a:r>
              <a:rPr lang="en-AU" sz="1300" dirty="0"/>
              <a:t>How would the LLM perform an equivalent task without access to specialised tools?</a:t>
            </a:r>
          </a:p>
        </p:txBody>
      </p:sp>
      <p:sp>
        <p:nvSpPr>
          <p:cNvPr id="4" name="TextBox 3">
            <a:extLst>
              <a:ext uri="{FF2B5EF4-FFF2-40B4-BE49-F238E27FC236}">
                <a16:creationId xmlns:a16="http://schemas.microsoft.com/office/drawing/2014/main" id="{442B7482-B663-5438-4805-9BDC1FD5EC5A}"/>
              </a:ext>
            </a:extLst>
          </p:cNvPr>
          <p:cNvSpPr txBox="1"/>
          <p:nvPr/>
        </p:nvSpPr>
        <p:spPr>
          <a:xfrm>
            <a:off x="2046418" y="3482822"/>
            <a:ext cx="2525581" cy="461665"/>
          </a:xfrm>
          <a:prstGeom prst="rect">
            <a:avLst/>
          </a:prstGeom>
          <a:noFill/>
        </p:spPr>
        <p:txBody>
          <a:bodyPr wrap="square">
            <a:spAutoFit/>
          </a:bodyPr>
          <a:lstStyle/>
          <a:p>
            <a:r>
              <a:rPr lang="en-US" sz="1200" b="1" dirty="0">
                <a:solidFill>
                  <a:schemeClr val="tx1"/>
                </a:solidFill>
              </a:rPr>
              <a:t>Workshop resources:</a:t>
            </a:r>
            <a:br>
              <a:rPr lang="en-US" sz="1200" b="1" dirty="0">
                <a:solidFill>
                  <a:schemeClr val="accent6">
                    <a:lumMod val="75000"/>
                  </a:schemeClr>
                </a:solidFill>
              </a:rPr>
            </a:br>
            <a:r>
              <a:rPr lang="en-AU" sz="1200" u="sng" dirty="0">
                <a:solidFill>
                  <a:schemeClr val="accent6">
                    <a:lumMod val="75000"/>
                  </a:schemeClr>
                </a:solidFill>
                <a:hlinkClick r:id="rId3">
                  <a:extLst>
                    <a:ext uri="{A12FA001-AC4F-418D-AE19-62706E023703}">
                      <ahyp:hlinkClr xmlns:ahyp="http://schemas.microsoft.com/office/drawing/2018/hyperlinkcolor" val="tx"/>
                    </a:ext>
                  </a:extLst>
                </a:hlinkClick>
              </a:rPr>
              <a:t>go.unimelb.edu.au/vh4h</a:t>
            </a:r>
            <a:endParaRPr lang="en-US" sz="1200" dirty="0">
              <a:solidFill>
                <a:schemeClr val="accent6">
                  <a:lumMod val="75000"/>
                </a:schemeClr>
              </a:solidFill>
            </a:endParaRPr>
          </a:p>
        </p:txBody>
      </p:sp>
      <p:pic>
        <p:nvPicPr>
          <p:cNvPr id="6" name="Picture 5">
            <a:extLst>
              <a:ext uri="{FF2B5EF4-FFF2-40B4-BE49-F238E27FC236}">
                <a16:creationId xmlns:a16="http://schemas.microsoft.com/office/drawing/2014/main" id="{B12612CB-5BC5-2FE8-3E2F-ECEF81E048DB}"/>
              </a:ext>
            </a:extLst>
          </p:cNvPr>
          <p:cNvPicPr>
            <a:picLocks noChangeAspect="1"/>
          </p:cNvPicPr>
          <p:nvPr/>
        </p:nvPicPr>
        <p:blipFill>
          <a:blip r:embed="rId4"/>
          <a:stretch>
            <a:fillRect/>
          </a:stretch>
        </p:blipFill>
        <p:spPr>
          <a:xfrm>
            <a:off x="313547" y="3482822"/>
            <a:ext cx="1603806" cy="1603806"/>
          </a:xfrm>
          <a:prstGeom prst="rect">
            <a:avLst/>
          </a:prstGeom>
        </p:spPr>
      </p:pic>
    </p:spTree>
    <p:extLst>
      <p:ext uri="{BB962C8B-B14F-4D97-AF65-F5344CB8AC3E}">
        <p14:creationId xmlns:p14="http://schemas.microsoft.com/office/powerpoint/2010/main" val="1904653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59D6D-44FE-CA27-4DDB-E7288ADC69F2}"/>
              </a:ext>
            </a:extLst>
          </p:cNvPr>
          <p:cNvSpPr>
            <a:spLocks noGrp="1"/>
          </p:cNvSpPr>
          <p:nvPr>
            <p:ph type="title"/>
          </p:nvPr>
        </p:nvSpPr>
        <p:spPr/>
        <p:txBody>
          <a:bodyPr/>
          <a:lstStyle/>
          <a:p>
            <a:r>
              <a:rPr lang="en-US" dirty="0"/>
              <a:t>Things to watch out for</a:t>
            </a:r>
          </a:p>
        </p:txBody>
      </p:sp>
      <p:sp>
        <p:nvSpPr>
          <p:cNvPr id="3" name="Text Placeholder 2">
            <a:extLst>
              <a:ext uri="{FF2B5EF4-FFF2-40B4-BE49-F238E27FC236}">
                <a16:creationId xmlns:a16="http://schemas.microsoft.com/office/drawing/2014/main" id="{3F2E4985-1F43-3DFF-3AE1-FF23F4B787B5}"/>
              </a:ext>
            </a:extLst>
          </p:cNvPr>
          <p:cNvSpPr>
            <a:spLocks noGrp="1"/>
          </p:cNvSpPr>
          <p:nvPr>
            <p:ph type="body" idx="1"/>
          </p:nvPr>
        </p:nvSpPr>
        <p:spPr>
          <a:xfrm>
            <a:off x="523369" y="1287943"/>
            <a:ext cx="7782728" cy="3416400"/>
          </a:xfrm>
        </p:spPr>
        <p:txBody>
          <a:bodyPr/>
          <a:lstStyle/>
          <a:p>
            <a:pPr marL="285750" indent="-285750" algn="l"/>
            <a:r>
              <a:rPr lang="en-US" dirty="0"/>
              <a:t>Giving an LLM access to a tool does not make the entire interaction trustworthy. Use discretion.</a:t>
            </a:r>
          </a:p>
          <a:p>
            <a:pPr marL="285750" indent="-285750" algn="l"/>
            <a:endParaRPr lang="en-US" dirty="0"/>
          </a:p>
          <a:p>
            <a:pPr marL="285750" indent="-285750" algn="l"/>
            <a:r>
              <a:rPr lang="en-US" dirty="0"/>
              <a:t>There is a big difference between an LLM getting data from a tool and knowing what its significance is. Interpretation is often best left to humans.</a:t>
            </a:r>
          </a:p>
          <a:p>
            <a:pPr marL="285750" indent="-285750" algn="l"/>
            <a:endParaRPr lang="en-US" dirty="0"/>
          </a:p>
          <a:p>
            <a:pPr marL="285750" indent="-285750" algn="l"/>
            <a:r>
              <a:rPr lang="en-US" dirty="0"/>
              <a:t>Biases that flow through to tool use: selection or omission biases.</a:t>
            </a:r>
          </a:p>
          <a:p>
            <a:pPr marL="285750" indent="-285750" algn="l"/>
            <a:endParaRPr lang="en-US" dirty="0"/>
          </a:p>
          <a:p>
            <a:pPr marL="285750" indent="-285750" algn="l"/>
            <a:r>
              <a:rPr lang="en-US" dirty="0"/>
              <a:t>Security.</a:t>
            </a:r>
          </a:p>
          <a:p>
            <a:pPr marL="285750" indent="-285750" algn="l">
              <a:buNone/>
            </a:pPr>
            <a:endParaRPr lang="en-US" dirty="0"/>
          </a:p>
          <a:p>
            <a:pPr marL="285750" indent="-285750" algn="l"/>
            <a:r>
              <a:rPr lang="en-US" dirty="0"/>
              <a:t>Always maintain a critical eye and be careful about common reasoning errors, both machine and human.</a:t>
            </a:r>
          </a:p>
        </p:txBody>
      </p:sp>
    </p:spTree>
    <p:extLst>
      <p:ext uri="{BB962C8B-B14F-4D97-AF65-F5344CB8AC3E}">
        <p14:creationId xmlns:p14="http://schemas.microsoft.com/office/powerpoint/2010/main" val="39469706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E1D7F-AB49-72AD-6C5D-4108978C1249}"/>
              </a:ext>
            </a:extLst>
          </p:cNvPr>
          <p:cNvSpPr>
            <a:spLocks noGrp="1"/>
          </p:cNvSpPr>
          <p:nvPr>
            <p:ph type="title"/>
          </p:nvPr>
        </p:nvSpPr>
        <p:spPr/>
        <p:txBody>
          <a:bodyPr/>
          <a:lstStyle/>
          <a:p>
            <a:r>
              <a:rPr lang="en-US"/>
              <a:t>Questions?</a:t>
            </a:r>
          </a:p>
        </p:txBody>
      </p:sp>
      <p:sp>
        <p:nvSpPr>
          <p:cNvPr id="3" name="EmailBox">
            <a:extLst>
              <a:ext uri="{FF2B5EF4-FFF2-40B4-BE49-F238E27FC236}">
                <a16:creationId xmlns:a16="http://schemas.microsoft.com/office/drawing/2014/main" id="{1C10D34A-9EE3-F142-B7BC-41DD8CA9FBC8}"/>
              </a:ext>
            </a:extLst>
          </p:cNvPr>
          <p:cNvSpPr txBox="1"/>
          <p:nvPr/>
        </p:nvSpPr>
        <p:spPr>
          <a:xfrm>
            <a:off x="490249" y="4591749"/>
            <a:ext cx="7874000" cy="508000"/>
          </a:xfrm>
          <a:prstGeom prst="rect">
            <a:avLst/>
          </a:prstGeom>
          <a:noFill/>
        </p:spPr>
        <p:txBody>
          <a:bodyPr vertOverflow="overflow" vert="horz" wrap="square" rtlCol="0" anchor="ctr" anchorCtr="0">
            <a:spAutoFit/>
          </a:bodyPr>
          <a:lstStyle/>
          <a:p>
            <a:pPr algn="l"/>
            <a:r>
              <a:rPr lang="en-US" sz="2000"/>
              <a:t>daniel.russo@unimelb.edu.au</a:t>
            </a:r>
          </a:p>
        </p:txBody>
      </p:sp>
    </p:spTree>
    <p:extLst>
      <p:ext uri="{BB962C8B-B14F-4D97-AF65-F5344CB8AC3E}">
        <p14:creationId xmlns:p14="http://schemas.microsoft.com/office/powerpoint/2010/main" val="1685913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rgbClr val="FFFFFF">
            <a:alpha val="100000"/>
          </a:srgbClr>
        </a:solidFill>
        <a:effectLst/>
      </p:bgPr>
    </p:bg>
    <p:spTree>
      <p:nvGrpSpPr>
        <p:cNvPr id="1" name="Shape 1327"/>
        <p:cNvGrpSpPr/>
        <p:nvPr/>
      </p:nvGrpSpPr>
      <p:grpSpPr>
        <a:xfrm>
          <a:off x="0" y="0"/>
          <a:ext cx="0" cy="0"/>
          <a:chOff x="0" y="0"/>
          <a:chExt cx="0" cy="0"/>
        </a:xfrm>
      </p:grpSpPr>
      <p:sp>
        <p:nvSpPr>
          <p:cNvPr id="1328" name="Google Shape;1328;p131"/>
          <p:cNvSpPr txBox="1">
            <a:spLocks noGrp="1"/>
          </p:cNvSpPr>
          <p:nvPr>
            <p:ph type="body" idx="4294967295"/>
          </p:nvPr>
        </p:nvSpPr>
        <p:spPr>
          <a:xfrm>
            <a:off x="829925" y="1960675"/>
            <a:ext cx="7962900" cy="2824200"/>
          </a:xfrm>
          <a:prstGeom prst="rect">
            <a:avLst/>
          </a:prstGeom>
        </p:spPr>
        <p:txBody>
          <a:bodyPr spcFirstLastPara="1" wrap="square" lIns="91425" tIns="91425" rIns="91425" bIns="91425" anchor="t" anchorCtr="0">
            <a:normAutofit/>
          </a:bodyPr>
          <a:lstStyle/>
          <a:p>
            <a:pPr marL="457200" lvl="0" indent="-304800" algn="l" rtl="0">
              <a:spcBef>
                <a:spcPts val="0"/>
              </a:spcBef>
              <a:spcAft>
                <a:spcPts val="0"/>
              </a:spcAft>
              <a:buSzPts val="1200"/>
              <a:buChar char="●"/>
            </a:pPr>
            <a:r>
              <a:rPr lang="en" sz="1200" dirty="0">
                <a:latin typeface="Arial"/>
                <a:cs typeface="Arial"/>
              </a:rPr>
              <a:t>List of reference and third-party MCP servers, as well as MCP frameworks: </a:t>
            </a:r>
            <a:r>
              <a:rPr lang="en" sz="1200" u="sng" dirty="0">
                <a:solidFill>
                  <a:srgbClr val="0000FF"/>
                </a:solidFill>
                <a:latin typeface="Arial"/>
                <a:ea typeface="Arial"/>
                <a:cs typeface="Arial"/>
                <a:sym typeface="Arial"/>
                <a:hlinkClick r:id="rId3">
                  <a:extLst>
                    <a:ext uri="{A12FA001-AC4F-418D-AE19-62706E023703}">
                      <ahyp:hlinkClr xmlns:ahyp="http://schemas.microsoft.com/office/drawing/2018/hyperlinkcolor" val="tx"/>
                    </a:ext>
                  </a:extLst>
                </a:hlinkClick>
              </a:rPr>
              <a:t>https://github.com/modelcontextprotocol/servers</a:t>
            </a:r>
            <a:endParaRPr sz="1200" dirty="0">
              <a:solidFill>
                <a:srgbClr val="0000FF"/>
              </a:solidFill>
              <a:latin typeface="Arial"/>
              <a:cs typeface="Arial"/>
            </a:endParaRPr>
          </a:p>
          <a:p>
            <a:pPr marL="457200" lvl="0" indent="-304800" algn="l" rtl="0">
              <a:spcBef>
                <a:spcPts val="0"/>
              </a:spcBef>
              <a:spcAft>
                <a:spcPts val="0"/>
              </a:spcAft>
              <a:buSzPts val="1200"/>
              <a:buFont typeface="Arial"/>
              <a:buChar char="●"/>
            </a:pPr>
            <a:r>
              <a:rPr lang="en" sz="1200" dirty="0">
                <a:latin typeface="Arial"/>
                <a:cs typeface="Arial"/>
              </a:rPr>
              <a:t>Official Python MCP SDK: </a:t>
            </a:r>
            <a:r>
              <a:rPr lang="en" sz="1200" u="sng" dirty="0">
                <a:solidFill>
                  <a:srgbClr val="0000FF"/>
                </a:solidFill>
                <a:latin typeface="Arial"/>
                <a:cs typeface="Arial"/>
                <a:hlinkClick r:id="rId4">
                  <a:extLst>
                    <a:ext uri="{A12FA001-AC4F-418D-AE19-62706E023703}">
                      <ahyp:hlinkClr xmlns:ahyp="http://schemas.microsoft.com/office/drawing/2018/hyperlinkcolor" val="tx"/>
                    </a:ext>
                  </a:extLst>
                </a:hlinkClick>
              </a:rPr>
              <a:t>https://github.com/modelcontextprotocol/python-sdk</a:t>
            </a:r>
            <a:endParaRPr sz="1200" dirty="0">
              <a:solidFill>
                <a:srgbClr val="0000FF"/>
              </a:solidFill>
              <a:latin typeface="Arial"/>
              <a:cs typeface="Arial"/>
            </a:endParaRPr>
          </a:p>
          <a:p>
            <a:pPr marL="457200" lvl="0" indent="-304800" algn="l" rtl="0">
              <a:spcBef>
                <a:spcPts val="0"/>
              </a:spcBef>
              <a:spcAft>
                <a:spcPts val="0"/>
              </a:spcAft>
              <a:buSzPts val="1200"/>
              <a:buFont typeface="Arial"/>
              <a:buChar char="●"/>
            </a:pPr>
            <a:r>
              <a:rPr lang="en" sz="1200" dirty="0" err="1">
                <a:latin typeface="Arial"/>
                <a:cs typeface="Arial"/>
              </a:rPr>
              <a:t>FastMCP</a:t>
            </a:r>
            <a:r>
              <a:rPr lang="en" sz="1200" dirty="0">
                <a:latin typeface="Arial"/>
                <a:cs typeface="Arial"/>
              </a:rPr>
              <a:t> Framework (includes additional features): </a:t>
            </a:r>
            <a:r>
              <a:rPr lang="en" sz="1200" u="sng" dirty="0">
                <a:solidFill>
                  <a:srgbClr val="0000FF"/>
                </a:solidFill>
                <a:latin typeface="Arial"/>
                <a:cs typeface="Arial"/>
                <a:hlinkClick r:id="rId5">
                  <a:extLst>
                    <a:ext uri="{A12FA001-AC4F-418D-AE19-62706E023703}">
                      <ahyp:hlinkClr xmlns:ahyp="http://schemas.microsoft.com/office/drawing/2018/hyperlinkcolor" val="tx"/>
                    </a:ext>
                  </a:extLst>
                </a:hlinkClick>
              </a:rPr>
              <a:t>https://github.com/jlowin/fastmcp</a:t>
            </a:r>
            <a:r>
              <a:rPr lang="en" sz="1200" dirty="0">
                <a:solidFill>
                  <a:srgbClr val="0000FF"/>
                </a:solidFill>
                <a:latin typeface="Arial"/>
                <a:cs typeface="Arial"/>
              </a:rPr>
              <a:t> </a:t>
            </a:r>
            <a:endParaRPr sz="1200" dirty="0">
              <a:solidFill>
                <a:srgbClr val="0000FF"/>
              </a:solidFill>
              <a:latin typeface="Arial"/>
              <a:cs typeface="Arial"/>
            </a:endParaRPr>
          </a:p>
          <a:p>
            <a:pPr marL="457200" lvl="0" indent="-304800" algn="l" rtl="0">
              <a:spcBef>
                <a:spcPts val="0"/>
              </a:spcBef>
              <a:spcAft>
                <a:spcPts val="0"/>
              </a:spcAft>
              <a:buSzPts val="1200"/>
              <a:buChar char="●"/>
            </a:pPr>
            <a:r>
              <a:rPr lang="en" sz="1200" dirty="0">
                <a:latin typeface="Arial"/>
                <a:cs typeface="Arial"/>
              </a:rPr>
              <a:t>TypeScript MCP SDK: </a:t>
            </a:r>
            <a:r>
              <a:rPr lang="en" sz="1200" u="sng" dirty="0">
                <a:solidFill>
                  <a:srgbClr val="0000FF"/>
                </a:solidFill>
                <a:latin typeface="Arial"/>
                <a:cs typeface="Arial"/>
                <a:hlinkClick r:id="rId6">
                  <a:extLst>
                    <a:ext uri="{A12FA001-AC4F-418D-AE19-62706E023703}">
                      <ahyp:hlinkClr xmlns:ahyp="http://schemas.microsoft.com/office/drawing/2018/hyperlinkcolor" val="tx"/>
                    </a:ext>
                  </a:extLst>
                </a:hlinkClick>
              </a:rPr>
              <a:t>https://github.com/modelcontextprotocol/typescript-sdk</a:t>
            </a:r>
            <a:r>
              <a:rPr lang="en" sz="1200" dirty="0">
                <a:solidFill>
                  <a:srgbClr val="0000FF"/>
                </a:solidFill>
                <a:latin typeface="Arial"/>
                <a:cs typeface="Arial"/>
              </a:rPr>
              <a:t> </a:t>
            </a:r>
            <a:endParaRPr sz="1200" dirty="0">
              <a:solidFill>
                <a:srgbClr val="0000FF"/>
              </a:solidFill>
              <a:latin typeface="Arial"/>
              <a:cs typeface="Arial"/>
            </a:endParaRPr>
          </a:p>
          <a:p>
            <a:pPr marL="457200" lvl="0" indent="-304800" algn="l" rtl="0">
              <a:spcBef>
                <a:spcPts val="0"/>
              </a:spcBef>
              <a:spcAft>
                <a:spcPts val="0"/>
              </a:spcAft>
              <a:buSzPts val="1200"/>
              <a:buChar char="●"/>
            </a:pPr>
            <a:r>
              <a:rPr lang="en" sz="1200" dirty="0">
                <a:latin typeface="Arial"/>
                <a:cs typeface="Arial"/>
              </a:rPr>
              <a:t>“The Shift from Models to Compound AI Systems”: </a:t>
            </a:r>
            <a:r>
              <a:rPr lang="en" sz="1200" u="sng" dirty="0">
                <a:solidFill>
                  <a:srgbClr val="0000FF"/>
                </a:solidFill>
                <a:latin typeface="Arial"/>
                <a:cs typeface="Arial"/>
                <a:hlinkClick r:id="rId7">
                  <a:extLst>
                    <a:ext uri="{A12FA001-AC4F-418D-AE19-62706E023703}">
                      <ahyp:hlinkClr xmlns:ahyp="http://schemas.microsoft.com/office/drawing/2018/hyperlinkcolor" val="tx"/>
                    </a:ext>
                  </a:extLst>
                </a:hlinkClick>
              </a:rPr>
              <a:t>https://bair.berkeley.edu/blog/2024/02/18/compound-ai-systems/</a:t>
            </a:r>
            <a:endParaRPr sz="1200" dirty="0">
              <a:solidFill>
                <a:srgbClr val="0000FF"/>
              </a:solidFill>
              <a:latin typeface="Arial"/>
              <a:cs typeface="Arial"/>
            </a:endParaRPr>
          </a:p>
          <a:p>
            <a:pPr marL="457200" lvl="0" indent="-304800" algn="l" rtl="0">
              <a:spcBef>
                <a:spcPts val="0"/>
              </a:spcBef>
              <a:spcAft>
                <a:spcPts val="0"/>
              </a:spcAft>
              <a:buSzPts val="1200"/>
              <a:buChar char="●"/>
            </a:pPr>
            <a:r>
              <a:rPr lang="en" sz="1200" dirty="0" err="1">
                <a:latin typeface="Arial"/>
                <a:cs typeface="Arial"/>
              </a:rPr>
              <a:t>LangGraph</a:t>
            </a:r>
            <a:r>
              <a:rPr lang="en" sz="1200" dirty="0">
                <a:latin typeface="Arial"/>
                <a:cs typeface="Arial"/>
              </a:rPr>
              <a:t> for compound AI systems:</a:t>
            </a:r>
            <a:endParaRPr sz="1200" dirty="0">
              <a:latin typeface="Arial"/>
              <a:cs typeface="Arial"/>
            </a:endParaRPr>
          </a:p>
          <a:p>
            <a:pPr marL="914400" lvl="1" indent="-304800" algn="l" rtl="0">
              <a:spcBef>
                <a:spcPts val="0"/>
              </a:spcBef>
              <a:spcAft>
                <a:spcPts val="0"/>
              </a:spcAft>
              <a:buClr>
                <a:srgbClr val="000000"/>
              </a:buClr>
              <a:buSzPts val="1200"/>
              <a:buChar char="○"/>
            </a:pPr>
            <a:r>
              <a:rPr lang="en" sz="1200" u="sng" dirty="0">
                <a:solidFill>
                  <a:srgbClr val="0000FF"/>
                </a:solidFill>
                <a:latin typeface="Arial"/>
                <a:cs typeface="Arial"/>
                <a:hlinkClick r:id="rId8">
                  <a:extLst>
                    <a:ext uri="{A12FA001-AC4F-418D-AE19-62706E023703}">
                      <ahyp:hlinkClr xmlns:ahyp="http://schemas.microsoft.com/office/drawing/2018/hyperlinkcolor" val="tx"/>
                    </a:ext>
                  </a:extLst>
                </a:hlinkClick>
              </a:rPr>
              <a:t>https://docs.langchain.com/oss/python/langgraph/thinking-in-langgraph</a:t>
            </a:r>
            <a:r>
              <a:rPr lang="en" sz="1200" dirty="0">
                <a:solidFill>
                  <a:srgbClr val="0000FF"/>
                </a:solidFill>
                <a:latin typeface="Arial"/>
                <a:cs typeface="Arial"/>
              </a:rPr>
              <a:t>  </a:t>
            </a:r>
            <a:endParaRPr sz="1200" dirty="0">
              <a:solidFill>
                <a:srgbClr val="0000FF"/>
              </a:solidFill>
              <a:latin typeface="Arial"/>
              <a:cs typeface="Arial"/>
            </a:endParaRPr>
          </a:p>
          <a:p>
            <a:pPr marL="914400" lvl="1" indent="-304800" algn="l" rtl="0">
              <a:spcBef>
                <a:spcPts val="0"/>
              </a:spcBef>
              <a:spcAft>
                <a:spcPts val="0"/>
              </a:spcAft>
              <a:buClr>
                <a:srgbClr val="000000"/>
              </a:buClr>
              <a:buSzPts val="1200"/>
              <a:buChar char="○"/>
            </a:pPr>
            <a:r>
              <a:rPr lang="en" sz="1200" u="sng" dirty="0">
                <a:solidFill>
                  <a:srgbClr val="0000FF"/>
                </a:solidFill>
                <a:latin typeface="Arial"/>
                <a:cs typeface="Arial"/>
                <a:hlinkClick r:id="rId9">
                  <a:extLst>
                    <a:ext uri="{A12FA001-AC4F-418D-AE19-62706E023703}">
                      <ahyp:hlinkClr xmlns:ahyp="http://schemas.microsoft.com/office/drawing/2018/hyperlinkcolor" val="tx"/>
                    </a:ext>
                  </a:extLst>
                </a:hlinkClick>
              </a:rPr>
              <a:t>https://docs.langchain.com/oss/python/langgraph/workflows-agents</a:t>
            </a:r>
            <a:r>
              <a:rPr lang="en" sz="1200" dirty="0">
                <a:solidFill>
                  <a:srgbClr val="0000FF"/>
                </a:solidFill>
                <a:latin typeface="Arial"/>
                <a:cs typeface="Arial"/>
              </a:rPr>
              <a:t> </a:t>
            </a:r>
            <a:endParaRPr sz="1200" dirty="0">
              <a:latin typeface="Arial"/>
              <a:cs typeface="Arial"/>
            </a:endParaRPr>
          </a:p>
          <a:p>
            <a:pPr marL="457200" lvl="0" indent="-304800" algn="l" rtl="0">
              <a:spcBef>
                <a:spcPts val="0"/>
              </a:spcBef>
              <a:spcAft>
                <a:spcPts val="0"/>
              </a:spcAft>
              <a:buSzPts val="1200"/>
              <a:buChar char="●"/>
            </a:pPr>
            <a:r>
              <a:rPr lang="en" sz="1200" dirty="0">
                <a:latin typeface="Arial"/>
                <a:cs typeface="Arial"/>
              </a:rPr>
              <a:t>RedHat post on security challenges: </a:t>
            </a:r>
            <a:r>
              <a:rPr lang="en" sz="1200" u="sng" dirty="0">
                <a:solidFill>
                  <a:srgbClr val="0000FF"/>
                </a:solidFill>
                <a:latin typeface="Arial"/>
                <a:ea typeface="Arial"/>
                <a:cs typeface="Arial"/>
                <a:sym typeface="Arial"/>
                <a:hlinkClick r:id="rId10">
                  <a:extLst>
                    <a:ext uri="{A12FA001-AC4F-418D-AE19-62706E023703}">
                      <ahyp:hlinkClr xmlns:ahyp="http://schemas.microsoft.com/office/drawing/2018/hyperlinkcolor" val="tx"/>
                    </a:ext>
                  </a:extLst>
                </a:hlinkClick>
              </a:rPr>
              <a:t>https://www.redhat.com/en/blog/model-context-protocol-mcp-understanding-security-risks-and-controls</a:t>
            </a:r>
            <a:r>
              <a:rPr lang="en" sz="1200" dirty="0">
                <a:solidFill>
                  <a:srgbClr val="0000FF"/>
                </a:solidFill>
                <a:latin typeface="Arial"/>
                <a:ea typeface="Arial"/>
                <a:cs typeface="Arial"/>
                <a:sym typeface="Arial"/>
              </a:rPr>
              <a:t> </a:t>
            </a:r>
            <a:endParaRPr sz="1200" dirty="0">
              <a:solidFill>
                <a:srgbClr val="0000FF"/>
              </a:solidFill>
              <a:latin typeface="Arial"/>
              <a:ea typeface="Arial"/>
              <a:cs typeface="Arial"/>
              <a:sym typeface="Arial"/>
            </a:endParaRPr>
          </a:p>
          <a:p>
            <a:pPr marL="0" lvl="0" indent="0" algn="l" rtl="0">
              <a:spcBef>
                <a:spcPts val="1200"/>
              </a:spcBef>
              <a:spcAft>
                <a:spcPts val="1200"/>
              </a:spcAft>
              <a:buNone/>
            </a:pPr>
            <a:endParaRPr sz="1200" dirty="0">
              <a:solidFill>
                <a:srgbClr val="0000FF"/>
              </a:solidFill>
              <a:latin typeface="Arial"/>
              <a:cs typeface="Arial"/>
            </a:endParaRPr>
          </a:p>
        </p:txBody>
      </p:sp>
      <p:sp>
        <p:nvSpPr>
          <p:cNvPr id="1329" name="Google Shape;1329;p131"/>
          <p:cNvSpPr txBox="1">
            <a:spLocks noGrp="1"/>
          </p:cNvSpPr>
          <p:nvPr>
            <p:ph type="title" idx="4294967295"/>
          </p:nvPr>
        </p:nvSpPr>
        <p:spPr>
          <a:xfrm>
            <a:off x="829925" y="1228475"/>
            <a:ext cx="7279200" cy="572700"/>
          </a:xfrm>
          <a:prstGeom prst="rect">
            <a:avLst/>
          </a:prstGeom>
        </p:spPr>
        <p:txBody>
          <a:bodyPr spcFirstLastPara="1" wrap="square" lIns="0" tIns="0" rIns="0" bIns="0" anchor="b" anchorCtr="0">
            <a:normAutofit/>
          </a:bodyPr>
          <a:lstStyle/>
          <a:p>
            <a:pPr marL="0" lvl="0" indent="0" algn="ctr" rtl="0">
              <a:spcBef>
                <a:spcPts val="0"/>
              </a:spcBef>
              <a:spcAft>
                <a:spcPts val="0"/>
              </a:spcAft>
              <a:buNone/>
            </a:pPr>
            <a:r>
              <a:rPr lang="en" dirty="0">
                <a:latin typeface="Arial"/>
                <a:cs typeface="Arial"/>
              </a:rPr>
              <a:t>Handy MCP links</a:t>
            </a:r>
            <a:endParaRPr dirty="0">
              <a:latin typeface="Arial"/>
              <a:cs typeface="Arial"/>
            </a:endParaRPr>
          </a:p>
        </p:txBody>
      </p:sp>
    </p:spTree>
    <p:extLst>
      <p:ext uri="{BB962C8B-B14F-4D97-AF65-F5344CB8AC3E}">
        <p14:creationId xmlns:p14="http://schemas.microsoft.com/office/powerpoint/2010/main" val="1740979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D6918-67BC-35DD-A773-D3C47069192C}"/>
              </a:ext>
            </a:extLst>
          </p:cNvPr>
          <p:cNvSpPr>
            <a:spLocks noGrp="1"/>
          </p:cNvSpPr>
          <p:nvPr>
            <p:ph type="title"/>
          </p:nvPr>
        </p:nvSpPr>
        <p:spPr/>
        <p:txBody>
          <a:bodyPr/>
          <a:lstStyle/>
          <a:p>
            <a:r>
              <a:rPr lang="en-AU" b="1" dirty="0"/>
              <a:t> The Data Landscape and AI </a:t>
            </a:r>
            <a:endParaRPr lang="en-US" dirty="0"/>
          </a:p>
        </p:txBody>
      </p:sp>
    </p:spTree>
    <p:extLst>
      <p:ext uri="{BB962C8B-B14F-4D97-AF65-F5344CB8AC3E}">
        <p14:creationId xmlns:p14="http://schemas.microsoft.com/office/powerpoint/2010/main" val="2761537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44D38FC-487D-A59A-08C1-CC548739A454}"/>
              </a:ext>
            </a:extLst>
          </p:cNvPr>
          <p:cNvPicPr>
            <a:picLocks noChangeAspect="1"/>
          </p:cNvPicPr>
          <p:nvPr/>
        </p:nvPicPr>
        <p:blipFill>
          <a:blip r:embed="rId2"/>
          <a:stretch>
            <a:fillRect/>
          </a:stretch>
        </p:blipFill>
        <p:spPr>
          <a:xfrm>
            <a:off x="67733" y="118537"/>
            <a:ext cx="9055514" cy="4961467"/>
          </a:xfrm>
          <a:prstGeom prst="rect">
            <a:avLst/>
          </a:prstGeom>
        </p:spPr>
      </p:pic>
    </p:spTree>
    <p:extLst>
      <p:ext uri="{BB962C8B-B14F-4D97-AF65-F5344CB8AC3E}">
        <p14:creationId xmlns:p14="http://schemas.microsoft.com/office/powerpoint/2010/main" val="2507487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69CE4C0-9A11-6086-C8B8-B72064E1259C}"/>
              </a:ext>
            </a:extLst>
          </p:cNvPr>
          <p:cNvPicPr>
            <a:picLocks noChangeAspect="1"/>
          </p:cNvPicPr>
          <p:nvPr/>
        </p:nvPicPr>
        <p:blipFill>
          <a:blip r:embed="rId2"/>
          <a:stretch>
            <a:fillRect/>
          </a:stretch>
        </p:blipFill>
        <p:spPr>
          <a:xfrm>
            <a:off x="714375" y="25401"/>
            <a:ext cx="7715250" cy="5143500"/>
          </a:xfrm>
          <a:prstGeom prst="rect">
            <a:avLst/>
          </a:prstGeom>
        </p:spPr>
      </p:pic>
    </p:spTree>
    <p:extLst>
      <p:ext uri="{BB962C8B-B14F-4D97-AF65-F5344CB8AC3E}">
        <p14:creationId xmlns:p14="http://schemas.microsoft.com/office/powerpoint/2010/main" val="1667288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4D9B29-23E3-2ACD-1FCF-E1EE010A5EB3}"/>
              </a:ext>
            </a:extLst>
          </p:cNvPr>
          <p:cNvPicPr>
            <a:picLocks noChangeAspect="1"/>
          </p:cNvPicPr>
          <p:nvPr/>
        </p:nvPicPr>
        <p:blipFill>
          <a:blip r:embed="rId2"/>
          <a:stretch>
            <a:fillRect/>
          </a:stretch>
        </p:blipFill>
        <p:spPr>
          <a:xfrm>
            <a:off x="3048000" y="0"/>
            <a:ext cx="6098035" cy="5143500"/>
          </a:xfrm>
          <a:prstGeom prst="rect">
            <a:avLst/>
          </a:prstGeom>
        </p:spPr>
      </p:pic>
      <p:sp>
        <p:nvSpPr>
          <p:cNvPr id="5" name="Highlight box">
            <a:extLst>
              <a:ext uri="{FF2B5EF4-FFF2-40B4-BE49-F238E27FC236}">
                <a16:creationId xmlns:a16="http://schemas.microsoft.com/office/drawing/2014/main" id="{FBD501B4-2439-CA41-9EC2-E245D3FAC34E}"/>
              </a:ext>
            </a:extLst>
          </p:cNvPr>
          <p:cNvSpPr/>
          <p:nvPr/>
        </p:nvSpPr>
        <p:spPr>
          <a:xfrm>
            <a:off x="3225800" y="482600"/>
            <a:ext cx="1701800" cy="330200"/>
          </a:xfrm>
          <a:prstGeom prst="roundRect">
            <a:avLst/>
          </a:prstGeom>
          <a:noFill/>
          <a:ln w="31750" cap="flat" cmpd="sng" algn="ctr">
            <a:solidFill>
              <a:srgbClr val="349EEA"/>
            </a:solid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Highlight label">
            <a:extLst>
              <a:ext uri="{FF2B5EF4-FFF2-40B4-BE49-F238E27FC236}">
                <a16:creationId xmlns:a16="http://schemas.microsoft.com/office/drawing/2014/main" id="{DCF148FA-90A7-E04C-A7E5-8FA66835ED53}"/>
              </a:ext>
            </a:extLst>
          </p:cNvPr>
          <p:cNvSpPr txBox="1"/>
          <p:nvPr/>
        </p:nvSpPr>
        <p:spPr>
          <a:xfrm>
            <a:off x="304800" y="330200"/>
            <a:ext cx="2286000" cy="762000"/>
          </a:xfrm>
          <a:prstGeom prst="rect">
            <a:avLst/>
          </a:prstGeom>
          <a:noFill/>
        </p:spPr>
        <p:txBody>
          <a:bodyPr vertOverflow="overflow" vert="horz" wrap="square" rtlCol="0" anchor="ctr" anchorCtr="0">
            <a:spAutoFit/>
          </a:bodyPr>
          <a:lstStyle/>
          <a:p>
            <a:pPr algn="r"/>
            <a:r>
              <a:rPr lang="en-GB" sz="1800" b="1" dirty="0">
                <a:solidFill>
                  <a:srgbClr val="349EEA"/>
                </a:solidFill>
              </a:rPr>
              <a:t>Skills, Connectors (MCPs) and Plugins</a:t>
            </a:r>
          </a:p>
        </p:txBody>
      </p:sp>
      <p:sp>
        <p:nvSpPr>
          <p:cNvPr id="7" name="Highlight arrow">
            <a:extLst>
              <a:ext uri="{FF2B5EF4-FFF2-40B4-BE49-F238E27FC236}">
                <a16:creationId xmlns:a16="http://schemas.microsoft.com/office/drawing/2014/main" id="{129156E7-C321-0D49-AA66-02214DCDB84A}"/>
              </a:ext>
            </a:extLst>
          </p:cNvPr>
          <p:cNvSpPr/>
          <p:nvPr/>
        </p:nvSpPr>
        <p:spPr>
          <a:xfrm>
            <a:off x="2717800" y="558800"/>
            <a:ext cx="355600" cy="152400"/>
          </a:xfrm>
          <a:prstGeom prst="rightArrow">
            <a:avLst/>
          </a:prstGeom>
          <a:solidFill>
            <a:srgbClr val="349EEA"/>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Tree>
    <p:extLst>
      <p:ext uri="{BB962C8B-B14F-4D97-AF65-F5344CB8AC3E}">
        <p14:creationId xmlns:p14="http://schemas.microsoft.com/office/powerpoint/2010/main" val="540243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70"/>
          <p:cNvSpPr txBox="1">
            <a:spLocks noGrp="1"/>
          </p:cNvSpPr>
          <p:nvPr>
            <p:ph type="title"/>
          </p:nvPr>
        </p:nvSpPr>
        <p:spPr>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3300" b="1">
                <a:solidFill>
                  <a:schemeClr val="dk1"/>
                </a:solidFill>
                <a:ea typeface="Arial"/>
                <a:sym typeface="Arial"/>
              </a:rPr>
              <a:t>Why equip LLMs with tools?</a:t>
            </a:r>
          </a:p>
        </p:txBody>
      </p:sp>
      <p:sp>
        <p:nvSpPr>
          <p:cNvPr id="599" name="Google Shape;599;p70"/>
          <p:cNvSpPr txBox="1">
            <a:spLocks noGrp="1"/>
          </p:cNvSpPr>
          <p:nvPr>
            <p:ph type="body" idx="1"/>
          </p:nvPr>
        </p:nvSpPr>
        <p:spPr>
          <a:prstGeom prst="rect">
            <a:avLst/>
          </a:prstGeom>
          <a:noFill/>
          <a:ln>
            <a:noFill/>
          </a:ln>
        </p:spPr>
        <p:txBody>
          <a:bodyPr spcFirstLastPara="1" wrap="square" lIns="68575" tIns="34275" rIns="68575" bIns="34275" anchor="t" anchorCtr="0">
            <a:normAutofit lnSpcReduction="10000"/>
          </a:bodyPr>
          <a:lstStyle/>
          <a:p>
            <a:pPr marL="0" lvl="0" indent="0" algn="l" rtl="0">
              <a:lnSpc>
                <a:spcPct val="90000"/>
              </a:lnSpc>
              <a:spcBef>
                <a:spcPts val="400"/>
              </a:spcBef>
              <a:spcAft>
                <a:spcPts val="0"/>
              </a:spcAft>
              <a:buNone/>
            </a:pPr>
            <a:endParaRPr dirty="0">
              <a:ea typeface="Arial"/>
              <a:sym typeface="Arial"/>
            </a:endParaRPr>
          </a:p>
          <a:p>
            <a:pPr marL="365692" indent="-342900">
              <a:lnSpc>
                <a:spcPct val="100000"/>
              </a:lnSpc>
              <a:buSzPct val="100000"/>
            </a:pPr>
            <a:r>
              <a:rPr lang="en" sz="1986" dirty="0">
                <a:ea typeface="Arial"/>
                <a:sym typeface="Arial"/>
              </a:rPr>
              <a:t>Runs battle-tested code so tends to be better at </a:t>
            </a:r>
            <a:r>
              <a:rPr lang="en" sz="1986" dirty="0" err="1">
                <a:ea typeface="Arial"/>
                <a:sym typeface="Arial"/>
              </a:rPr>
              <a:t>speciali</a:t>
            </a:r>
            <a:r>
              <a:rPr lang="en-AU" sz="1986" dirty="0"/>
              <a:t>sed tasks than ad hoc LLM generations</a:t>
            </a:r>
          </a:p>
          <a:p>
            <a:pPr marL="365692" indent="-342900">
              <a:lnSpc>
                <a:spcPct val="100000"/>
              </a:lnSpc>
              <a:buSzPct val="100000"/>
            </a:pPr>
            <a:endParaRPr lang="en" sz="1986" b="1" dirty="0"/>
          </a:p>
          <a:p>
            <a:pPr marL="365692" indent="-342900">
              <a:lnSpc>
                <a:spcPct val="100000"/>
              </a:lnSpc>
              <a:buSzPct val="100000"/>
            </a:pPr>
            <a:r>
              <a:rPr lang="en" sz="1986" dirty="0">
                <a:ea typeface="Arial"/>
                <a:sym typeface="Arial"/>
              </a:rPr>
              <a:t>More reliable, verifiable, and reproducible</a:t>
            </a:r>
          </a:p>
          <a:p>
            <a:pPr marL="365692" indent="-342900">
              <a:lnSpc>
                <a:spcPct val="100000"/>
              </a:lnSpc>
              <a:buSzPct val="100000"/>
            </a:pPr>
            <a:endParaRPr lang="en" sz="1986" b="1" dirty="0">
              <a:ea typeface="Arial"/>
              <a:sym typeface="Arial"/>
            </a:endParaRPr>
          </a:p>
          <a:p>
            <a:pPr marL="365692" indent="-342900">
              <a:lnSpc>
                <a:spcPct val="100000"/>
              </a:lnSpc>
              <a:buSzPct val="100000"/>
            </a:pPr>
            <a:r>
              <a:rPr lang="en" sz="1986" dirty="0" err="1">
                <a:ea typeface="Arial"/>
                <a:sym typeface="Arial"/>
              </a:rPr>
              <a:t>Democratise</a:t>
            </a:r>
            <a:r>
              <a:rPr lang="en" sz="1986" dirty="0">
                <a:ea typeface="Arial"/>
                <a:sym typeface="Arial"/>
              </a:rPr>
              <a:t> access to non-technical audiences through Natural Language Interfaces</a:t>
            </a:r>
            <a:br>
              <a:rPr lang="en" sz="1986" dirty="0">
                <a:ea typeface="Arial"/>
                <a:sym typeface="Arial"/>
              </a:rPr>
            </a:br>
            <a:endParaRPr lang="en" sz="1986" dirty="0">
              <a:ea typeface="Arial"/>
              <a:sym typeface="Arial"/>
            </a:endParaRPr>
          </a:p>
        </p:txBody>
      </p:sp>
    </p:spTree>
    <p:extLst>
      <p:ext uri="{BB962C8B-B14F-4D97-AF65-F5344CB8AC3E}">
        <p14:creationId xmlns:p14="http://schemas.microsoft.com/office/powerpoint/2010/main" val="1518116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3EDF3-D78B-83F5-8DAA-115F8092218A}"/>
              </a:ext>
            </a:extLst>
          </p:cNvPr>
          <p:cNvSpPr>
            <a:spLocks noGrp="1"/>
          </p:cNvSpPr>
          <p:nvPr>
            <p:ph type="title"/>
          </p:nvPr>
        </p:nvSpPr>
        <p:spPr>
          <a:xfrm>
            <a:off x="311897" y="196150"/>
            <a:ext cx="3772240" cy="994200"/>
          </a:xfrm>
        </p:spPr>
        <p:txBody>
          <a:bodyPr>
            <a:normAutofit/>
          </a:bodyPr>
          <a:lstStyle/>
          <a:p>
            <a:r>
              <a:rPr lang="en-US" dirty="0"/>
              <a:t>AI Skills</a:t>
            </a:r>
          </a:p>
        </p:txBody>
      </p:sp>
      <p:sp>
        <p:nvSpPr>
          <p:cNvPr id="5" name="TextBox 4">
            <a:extLst>
              <a:ext uri="{FF2B5EF4-FFF2-40B4-BE49-F238E27FC236}">
                <a16:creationId xmlns:a16="http://schemas.microsoft.com/office/drawing/2014/main" id="{B741348A-28FD-F314-FDDB-132B0C62D27E}"/>
              </a:ext>
            </a:extLst>
          </p:cNvPr>
          <p:cNvSpPr txBox="1"/>
          <p:nvPr/>
        </p:nvSpPr>
        <p:spPr>
          <a:xfrm>
            <a:off x="243886" y="3855253"/>
            <a:ext cx="4572000" cy="307777"/>
          </a:xfrm>
          <a:prstGeom prst="rect">
            <a:avLst/>
          </a:prstGeom>
          <a:noFill/>
        </p:spPr>
        <p:txBody>
          <a:bodyPr wrap="square">
            <a:spAutoFit/>
          </a:bodyPr>
          <a:lstStyle/>
          <a:p>
            <a:r>
              <a:rPr lang="en-US" dirty="0"/>
              <a:t>https://</a:t>
            </a:r>
            <a:r>
              <a:rPr lang="en-US" dirty="0" err="1"/>
              <a:t>github.com</a:t>
            </a:r>
            <a:r>
              <a:rPr lang="en-US" dirty="0"/>
              <a:t>/</a:t>
            </a:r>
            <a:r>
              <a:rPr lang="en-US" dirty="0" err="1"/>
              <a:t>obra</a:t>
            </a:r>
            <a:r>
              <a:rPr lang="en-US" dirty="0"/>
              <a:t>/superpowers</a:t>
            </a:r>
          </a:p>
        </p:txBody>
      </p:sp>
      <p:pic>
        <p:nvPicPr>
          <p:cNvPr id="8" name="Picture 7">
            <a:extLst>
              <a:ext uri="{FF2B5EF4-FFF2-40B4-BE49-F238E27FC236}">
                <a16:creationId xmlns:a16="http://schemas.microsoft.com/office/drawing/2014/main" id="{46BBA442-A758-C165-1E48-6FDC32686457}"/>
              </a:ext>
            </a:extLst>
          </p:cNvPr>
          <p:cNvPicPr>
            <a:picLocks noChangeAspect="1"/>
          </p:cNvPicPr>
          <p:nvPr/>
        </p:nvPicPr>
        <p:blipFill>
          <a:blip r:embed="rId2"/>
          <a:stretch>
            <a:fillRect/>
          </a:stretch>
        </p:blipFill>
        <p:spPr>
          <a:xfrm>
            <a:off x="243886" y="1365452"/>
            <a:ext cx="4477526" cy="2412596"/>
          </a:xfrm>
          <a:prstGeom prst="rect">
            <a:avLst/>
          </a:prstGeom>
        </p:spPr>
      </p:pic>
      <p:pic>
        <p:nvPicPr>
          <p:cNvPr id="9" name="Picture 8">
            <a:extLst>
              <a:ext uri="{FF2B5EF4-FFF2-40B4-BE49-F238E27FC236}">
                <a16:creationId xmlns:a16="http://schemas.microsoft.com/office/drawing/2014/main" id="{A7E7B574-F140-F425-157E-3B331FC34AC0}"/>
              </a:ext>
            </a:extLst>
          </p:cNvPr>
          <p:cNvPicPr>
            <a:picLocks noChangeAspect="1"/>
          </p:cNvPicPr>
          <p:nvPr/>
        </p:nvPicPr>
        <p:blipFill>
          <a:blip r:embed="rId3"/>
          <a:stretch>
            <a:fillRect/>
          </a:stretch>
        </p:blipFill>
        <p:spPr>
          <a:xfrm>
            <a:off x="5429080" y="0"/>
            <a:ext cx="3772240" cy="5143500"/>
          </a:xfrm>
          <a:prstGeom prst="rect">
            <a:avLst/>
          </a:prstGeom>
        </p:spPr>
      </p:pic>
    </p:spTree>
    <p:extLst>
      <p:ext uri="{BB962C8B-B14F-4D97-AF65-F5344CB8AC3E}">
        <p14:creationId xmlns:p14="http://schemas.microsoft.com/office/powerpoint/2010/main" val="3753077886"/>
      </p:ext>
    </p:extLst>
  </p:cSld>
  <p:clrMapOvr>
    <a:masterClrMapping/>
  </p:clrMapOvr>
</p:sld>
</file>

<file path=ppt/theme/theme1.xml><?xml version="1.0" encoding="utf-8"?>
<a:theme xmlns:a="http://schemas.openxmlformats.org/drawingml/2006/main" name="Lesson 2">
  <a:themeElements>
    <a:clrScheme name="Simple Light">
      <a:dk1>
        <a:srgbClr val="000000"/>
      </a:dk1>
      <a:lt1>
        <a:srgbClr val="F4F3F0"/>
      </a:lt1>
      <a:dk2>
        <a:srgbClr val="FFC700"/>
      </a:dk2>
      <a:lt2>
        <a:srgbClr val="0EAA57"/>
      </a:lt2>
      <a:accent1>
        <a:srgbClr val="349EEA"/>
      </a:accent1>
      <a:accent2>
        <a:srgbClr val="C6B9FF"/>
      </a:accent2>
      <a:accent3>
        <a:srgbClr val="F66F6F"/>
      </a:accent3>
      <a:accent4>
        <a:srgbClr val="8E7CC3"/>
      </a:accent4>
      <a:accent5>
        <a:srgbClr val="FFE599"/>
      </a:accent5>
      <a:accent6>
        <a:srgbClr val="A4C2F4"/>
      </a:accent6>
      <a:hlink>
        <a:srgbClr val="FFC7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1788935208545]">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38E356A-D19C-6441-A2EA-E2D4A6169EBF}">
  <we:reference id="WA200010001" version="1.0.0.1" store="Omex" storeType="OMEX"/>
  <we:alternateReferences>
    <we:reference id="WA200010001" version="1.0.0.1" store="WA200010001" storeType="OMEX"/>
  </we:alternateReferences>
  <we:properties>
    <we:property name="claude.fileId" value="&quot;2a11248d-7f7b-4f0c-96a2-8e5980802ce0&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1790</TotalTime>
  <Words>1219</Words>
  <Application>Microsoft Macintosh PowerPoint</Application>
  <PresentationFormat>On-screen Show (16:9)</PresentationFormat>
  <Paragraphs>123</Paragraphs>
  <Slides>36</Slides>
  <Notes>20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36</vt:i4>
      </vt:variant>
    </vt:vector>
  </HeadingPairs>
  <TitlesOfParts>
    <vt:vector size="45" baseType="lpstr">
      <vt:lpstr>Calibri</vt:lpstr>
      <vt:lpstr>Figtree ExtraBold</vt:lpstr>
      <vt:lpstr>Arial</vt:lpstr>
      <vt:lpstr>Figtree SemiBold</vt:lpstr>
      <vt:lpstr>Figtree</vt:lpstr>
      <vt:lpstr>Play</vt:lpstr>
      <vt:lpstr>Lesson 2</vt:lpstr>
      <vt:lpstr>Office Theme</vt:lpstr>
      <vt:lpstr>Simple Light [1788935208545]</vt:lpstr>
      <vt:lpstr>PowerPoint Presentation</vt:lpstr>
      <vt:lpstr>Equipping LLMs with tools</vt:lpstr>
      <vt:lpstr>Session structure</vt:lpstr>
      <vt:lpstr> The Data Landscape and AI </vt:lpstr>
      <vt:lpstr>PowerPoint Presentation</vt:lpstr>
      <vt:lpstr>PowerPoint Presentation</vt:lpstr>
      <vt:lpstr>PowerPoint Presentation</vt:lpstr>
      <vt:lpstr>Why equip LLMs with tools?</vt:lpstr>
      <vt:lpstr>AI Skills</vt:lpstr>
      <vt:lpstr>PowerPoint Presentation</vt:lpstr>
      <vt:lpstr>PowerPoint Presentation</vt:lpstr>
      <vt:lpstr>Tools  Resources  Prompts</vt:lpstr>
      <vt:lpstr>Where can you use these tools?</vt:lpstr>
      <vt:lpstr>PowerPoint Presentation</vt:lpstr>
      <vt:lpstr>STDIO (local)  Client application runs the server Typically uses  UVX, NPM or Docker Often allows direct operation on local files (!!) </vt:lpstr>
      <vt:lpstr>Security</vt:lpstr>
      <vt:lpstr>Some use cases</vt:lpstr>
      <vt:lpstr>PowerPoint Presentation</vt:lpstr>
      <vt:lpstr>PowerPoint Presentation</vt:lpstr>
      <vt:lpstr>PowerPoint Presentation</vt:lpstr>
      <vt:lpstr>How does it work?</vt:lpstr>
      <vt:lpstr>PowerPoint Presentation</vt:lpstr>
      <vt:lpstr>PowerPoint Presentation</vt:lpstr>
      <vt:lpstr>PowerPoint Presentation</vt:lpstr>
      <vt:lpstr>PowerPoint Presentation</vt:lpstr>
      <vt:lpstr>Hansard case study</vt:lpstr>
      <vt:lpstr>Semantic search of the database in Claude Desktop via MCP</vt:lpstr>
      <vt:lpstr>How democracy was discussed in parliament in 1850s Victoria</vt:lpstr>
      <vt:lpstr>World Bank Data360</vt:lpstr>
      <vt:lpstr>PubMed</vt:lpstr>
      <vt:lpstr>Mapbox</vt:lpstr>
      <vt:lpstr>Draw.io and Wikidata</vt:lpstr>
      <vt:lpstr>Activity</vt:lpstr>
      <vt:lpstr>Things to watch out for</vt:lpstr>
      <vt:lpstr>Questions?</vt:lpstr>
      <vt:lpstr>Handy MCP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Daniel Russo-Batterham</cp:lastModifiedBy>
  <cp:revision>285</cp:revision>
  <cp:lastPrinted>2026-09-13T23:15:43Z</cp:lastPrinted>
  <dcterms:modified xsi:type="dcterms:W3CDTF">2026-09-13T23:16:13Z</dcterms:modified>
</cp:coreProperties>
</file>